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7" r:id="rId4"/>
    <p:sldId id="278" r:id="rId5"/>
    <p:sldId id="279" r:id="rId6"/>
    <p:sldId id="280" r:id="rId7"/>
    <p:sldId id="274"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9C829D-9482-4360-AE65-A99F4C4D3DD1}" type="datetimeFigureOut">
              <a:rPr lang="en-US" smtClean="0"/>
              <a:pPr/>
              <a:t>3/3/2020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9C829D-9482-4360-AE65-A99F4C4D3DD1}" type="datetimeFigureOut">
              <a:rPr lang="en-US" smtClean="0"/>
              <a:pPr/>
              <a:t>3/3/2020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9C829D-9482-4360-AE65-A99F4C4D3DD1}" type="datetimeFigureOut">
              <a:rPr lang="en-US" smtClean="0"/>
              <a:pPr/>
              <a:t>3/3/2020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9C829D-9482-4360-AE65-A99F4C4D3DD1}" type="datetimeFigureOut">
              <a:rPr lang="en-US" smtClean="0"/>
              <a:pPr/>
              <a:t>3/3/2020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C829D-9482-4360-AE65-A99F4C4D3DD1}" type="datetimeFigureOut">
              <a:rPr lang="en-US" smtClean="0"/>
              <a:pPr/>
              <a:t>3/3/2020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9C829D-9482-4360-AE65-A99F4C4D3DD1}" type="datetimeFigureOut">
              <a:rPr lang="en-US" smtClean="0"/>
              <a:pPr/>
              <a:t>3/3/2020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59C829D-9482-4360-AE65-A99F4C4D3DD1}" type="datetimeFigureOut">
              <a:rPr lang="en-US" smtClean="0"/>
              <a:pPr/>
              <a:t>3/3/2020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59C829D-9482-4360-AE65-A99F4C4D3DD1}" type="datetimeFigureOut">
              <a:rPr lang="en-US" smtClean="0"/>
              <a:pPr/>
              <a:t>3/3/2020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C829D-9482-4360-AE65-A99F4C4D3DD1}" type="datetimeFigureOut">
              <a:rPr lang="en-US" smtClean="0"/>
              <a:pPr/>
              <a:t>3/3/2020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9C829D-9482-4360-AE65-A99F4C4D3DD1}" type="datetimeFigureOut">
              <a:rPr lang="en-US" smtClean="0"/>
              <a:pPr/>
              <a:t>3/3/2020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9C829D-9482-4360-AE65-A99F4C4D3DD1}" type="datetimeFigureOut">
              <a:rPr lang="en-US" smtClean="0"/>
              <a:pPr/>
              <a:t>3/3/2020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B5C435-36CA-4803-ADCD-5229B9141A4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C829D-9482-4360-AE65-A99F4C4D3DD1}" type="datetimeFigureOut">
              <a:rPr lang="en-US" smtClean="0"/>
              <a:pPr/>
              <a:t>3/3/2020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5C435-36CA-4803-ADCD-5229B9141A4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stvindc01\staff\staff\Videos\Joe%20Essay.wm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AE683D8-971A-5D47-93EC-2DB28E8D5C1B}"/>
              </a:ext>
            </a:extLst>
          </p:cNvPr>
          <p:cNvPicPr>
            <a:picLocks noChangeAspect="1"/>
          </p:cNvPicPr>
          <p:nvPr/>
        </p:nvPicPr>
        <p:blipFill>
          <a:blip r:embed="rId2" cstate="print"/>
          <a:stretch>
            <a:fillRect/>
          </a:stretch>
        </p:blipFill>
        <p:spPr>
          <a:xfrm>
            <a:off x="38100" y="836712"/>
            <a:ext cx="9067800" cy="5994400"/>
          </a:xfrm>
          <a:prstGeom prst="rect">
            <a:avLst/>
          </a:prstGeom>
        </p:spPr>
      </p:pic>
      <p:sp>
        <p:nvSpPr>
          <p:cNvPr id="3" name="Subtitle 2"/>
          <p:cNvSpPr>
            <a:spLocks noGrp="1"/>
          </p:cNvSpPr>
          <p:nvPr>
            <p:ph type="subTitle" idx="1"/>
          </p:nvPr>
        </p:nvSpPr>
        <p:spPr>
          <a:xfrm>
            <a:off x="467544" y="6897766"/>
            <a:ext cx="8324334" cy="707697"/>
          </a:xfrm>
        </p:spPr>
        <p:txBody>
          <a:bodyPr>
            <a:noAutofit/>
          </a:bodyPr>
          <a:lstStyle/>
          <a:p>
            <a:endParaRPr lang="en-GB" sz="3600" b="1" dirty="0">
              <a:solidFill>
                <a:schemeClr val="bg1"/>
              </a:solidFill>
            </a:endParaRPr>
          </a:p>
        </p:txBody>
      </p:sp>
      <p:pic>
        <p:nvPicPr>
          <p:cNvPr id="6" name="Picture 5" descr="New Logo 005-001.jpg"/>
          <p:cNvPicPr>
            <a:picLocks noChangeAspect="1"/>
          </p:cNvPicPr>
          <p:nvPr/>
        </p:nvPicPr>
        <p:blipFill>
          <a:blip r:embed="rId3" cstate="print"/>
          <a:stretch>
            <a:fillRect/>
          </a:stretch>
        </p:blipFill>
        <p:spPr>
          <a:xfrm>
            <a:off x="251520" y="116632"/>
            <a:ext cx="4610469" cy="653425"/>
          </a:xfrm>
          <a:prstGeom prst="rect">
            <a:avLst/>
          </a:prstGeom>
        </p:spPr>
      </p:pic>
      <p:pic>
        <p:nvPicPr>
          <p:cNvPr id="11" name="Picture 10">
            <a:extLst>
              <a:ext uri="{FF2B5EF4-FFF2-40B4-BE49-F238E27FC236}">
                <a16:creationId xmlns="" xmlns:a16="http://schemas.microsoft.com/office/drawing/2014/main" id="{739E4910-E128-DB48-B67B-8671F8898D1D}"/>
              </a:ext>
            </a:extLst>
          </p:cNvPr>
          <p:cNvPicPr>
            <a:picLocks noChangeAspect="1"/>
          </p:cNvPicPr>
          <p:nvPr/>
        </p:nvPicPr>
        <p:blipFill>
          <a:blip r:embed="rId4" cstate="print"/>
          <a:stretch>
            <a:fillRect/>
          </a:stretch>
        </p:blipFill>
        <p:spPr>
          <a:xfrm>
            <a:off x="0" y="836712"/>
            <a:ext cx="9144000" cy="598608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BE0C59-2066-7D4F-9EFA-7D10090D1185}"/>
              </a:ext>
            </a:extLst>
          </p:cNvPr>
          <p:cNvPicPr>
            <a:picLocks noChangeAspect="1"/>
          </p:cNvPicPr>
          <p:nvPr/>
        </p:nvPicPr>
        <p:blipFill>
          <a:blip r:embed="rId2" cstate="print"/>
          <a:stretch>
            <a:fillRect/>
          </a:stretch>
        </p:blipFill>
        <p:spPr>
          <a:xfrm>
            <a:off x="5724128" y="3778200"/>
            <a:ext cx="3924300" cy="3251200"/>
          </a:xfrm>
          <a:prstGeom prst="rect">
            <a:avLst/>
          </a:prstGeom>
        </p:spPr>
      </p:pic>
      <p:sp>
        <p:nvSpPr>
          <p:cNvPr id="3" name="Content Placeholder 2"/>
          <p:cNvSpPr>
            <a:spLocks noGrp="1"/>
          </p:cNvSpPr>
          <p:nvPr>
            <p:ph idx="1"/>
          </p:nvPr>
        </p:nvSpPr>
        <p:spPr>
          <a:xfrm>
            <a:off x="457200" y="1600200"/>
            <a:ext cx="8229600" cy="4925144"/>
          </a:xfrm>
        </p:spPr>
        <p:txBody>
          <a:bodyPr>
            <a:normAutofit lnSpcReduction="10000"/>
          </a:bodyPr>
          <a:lstStyle/>
          <a:p>
            <a:endParaRPr lang="en-GB" dirty="0"/>
          </a:p>
          <a:p>
            <a:r>
              <a:rPr lang="en-GB" dirty="0"/>
              <a:t>6Million Visually Impaired children on the planet</a:t>
            </a:r>
          </a:p>
          <a:p>
            <a:r>
              <a:rPr lang="en-GB" dirty="0"/>
              <a:t>39 million Blind people on the planet</a:t>
            </a:r>
          </a:p>
          <a:p>
            <a:r>
              <a:rPr lang="en-GB" dirty="0"/>
              <a:t>90% are in developing countries</a:t>
            </a:r>
          </a:p>
          <a:p>
            <a:r>
              <a:rPr lang="en-GB" dirty="0"/>
              <a:t>Less than 10% access to education</a:t>
            </a:r>
          </a:p>
          <a:p>
            <a:endParaRPr lang="en-GB" dirty="0"/>
          </a:p>
          <a:p>
            <a:pPr marL="0" indent="0">
              <a:buNone/>
            </a:pPr>
            <a:r>
              <a:rPr lang="en-GB" sz="3600" dirty="0"/>
              <a:t>What can we do…</a:t>
            </a:r>
            <a:br>
              <a:rPr lang="en-GB" sz="3600" dirty="0"/>
            </a:br>
            <a:r>
              <a:rPr lang="en-GB" sz="3600" dirty="0"/>
              <a:t>What is OUR reach?</a:t>
            </a:r>
          </a:p>
        </p:txBody>
      </p:sp>
      <p:pic>
        <p:nvPicPr>
          <p:cNvPr id="4" name="Picture 3">
            <a:extLst>
              <a:ext uri="{FF2B5EF4-FFF2-40B4-BE49-F238E27FC236}">
                <a16:creationId xmlns="" xmlns:a16="http://schemas.microsoft.com/office/drawing/2014/main" id="{592C2E01-D924-0A4B-9E08-6C8F512B92E4}"/>
              </a:ext>
            </a:extLst>
          </p:cNvPr>
          <p:cNvPicPr>
            <a:picLocks noChangeAspect="1"/>
          </p:cNvPicPr>
          <p:nvPr/>
        </p:nvPicPr>
        <p:blipFill>
          <a:blip r:embed="rId3" cstate="print"/>
          <a:stretch>
            <a:fillRect/>
          </a:stretch>
        </p:blipFill>
        <p:spPr>
          <a:xfrm>
            <a:off x="917848" y="116632"/>
            <a:ext cx="7308304" cy="172724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Is the pen mightier than the sword?</a:t>
            </a:r>
          </a:p>
        </p:txBody>
      </p:sp>
      <p:sp>
        <p:nvSpPr>
          <p:cNvPr id="3" name="Content Placeholder 2"/>
          <p:cNvSpPr>
            <a:spLocks noGrp="1"/>
          </p:cNvSpPr>
          <p:nvPr>
            <p:ph idx="1"/>
          </p:nvPr>
        </p:nvSpPr>
        <p:spPr/>
        <p:txBody>
          <a:bodyPr>
            <a:normAutofit/>
          </a:bodyPr>
          <a:lstStyle/>
          <a:p>
            <a:r>
              <a:rPr lang="en-GB" sz="2400" dirty="0"/>
              <a:t>Listen to one Visually Impaired (VI) boys ‘Journey of Peace’ as he seeks to do something. Its been read at the Palace of Westminster and the United Nations…what do you think of the story?</a:t>
            </a:r>
            <a:br>
              <a:rPr lang="en-GB" sz="2400" dirty="0"/>
            </a:br>
            <a:r>
              <a:rPr lang="en-GB" sz="2400" dirty="0"/>
              <a:t>(film </a:t>
            </a:r>
            <a:r>
              <a:rPr lang="en-GB" sz="2400" dirty="0" smtClean="0"/>
              <a:t>clip below please click to play)</a:t>
            </a:r>
            <a:endParaRPr lang="en-GB" sz="2400" dirty="0"/>
          </a:p>
        </p:txBody>
      </p:sp>
      <p:pic>
        <p:nvPicPr>
          <p:cNvPr id="4" name="Joe Essay.wmv">
            <a:hlinkClick r:id="" action="ppaction://media"/>
          </p:cNvPr>
          <p:cNvPicPr>
            <a:picLocks noRot="1" noChangeAspect="1"/>
          </p:cNvPicPr>
          <p:nvPr>
            <a:videoFile r:link="rId1"/>
          </p:nvPr>
        </p:nvPicPr>
        <p:blipFill>
          <a:blip r:embed="rId3" cstate="print"/>
          <a:stretch>
            <a:fillRect/>
          </a:stretch>
        </p:blipFill>
        <p:spPr>
          <a:xfrm>
            <a:off x="899592" y="3789040"/>
            <a:ext cx="4968553" cy="279481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218"/>
          </a:xfrm>
        </p:spPr>
        <p:txBody>
          <a:bodyPr>
            <a:normAutofit fontScale="90000"/>
          </a:bodyPr>
          <a:lstStyle/>
          <a:p>
            <a:r>
              <a:rPr lang="en-GB" dirty="0"/>
              <a:t>WOULD you like to join together in </a:t>
            </a:r>
            <a:br>
              <a:rPr lang="en-GB" dirty="0"/>
            </a:br>
            <a:r>
              <a:rPr lang="en-GB" dirty="0"/>
              <a:t/>
            </a:r>
            <a:br>
              <a:rPr lang="en-GB" dirty="0"/>
            </a:br>
            <a:r>
              <a:rPr lang="en-GB" dirty="0"/>
              <a:t>and support VI young people around the world?</a:t>
            </a:r>
          </a:p>
        </p:txBody>
      </p:sp>
      <p:sp>
        <p:nvSpPr>
          <p:cNvPr id="3" name="Content Placeholder 2"/>
          <p:cNvSpPr>
            <a:spLocks noGrp="1"/>
          </p:cNvSpPr>
          <p:nvPr>
            <p:ph idx="1"/>
          </p:nvPr>
        </p:nvSpPr>
        <p:spPr>
          <a:xfrm>
            <a:off x="457200" y="1916832"/>
            <a:ext cx="8229600" cy="5760640"/>
          </a:xfrm>
        </p:spPr>
        <p:txBody>
          <a:bodyPr>
            <a:normAutofit/>
          </a:bodyPr>
          <a:lstStyle/>
          <a:p>
            <a:endParaRPr lang="en-GB" dirty="0"/>
          </a:p>
          <a:p>
            <a:pPr>
              <a:buNone/>
            </a:pPr>
            <a:r>
              <a:rPr lang="en-GB" sz="2800" dirty="0"/>
              <a:t>Here are some of the ways you can help:</a:t>
            </a:r>
          </a:p>
          <a:p>
            <a:r>
              <a:rPr lang="en-GB" sz="2800" dirty="0"/>
              <a:t>Decide if you want to help NOW during and immediately after this assembly!</a:t>
            </a:r>
          </a:p>
          <a:p>
            <a:r>
              <a:rPr lang="en-GB" sz="2800" dirty="0"/>
              <a:t>Read the comic version ‘Journey for Peace’ as you learn about how you can help</a:t>
            </a:r>
          </a:p>
          <a:p>
            <a:r>
              <a:rPr lang="en-GB" sz="2800" dirty="0"/>
              <a:t>Work with other schools to get educational resources to VI children around the world</a:t>
            </a:r>
          </a:p>
          <a:p>
            <a:r>
              <a:rPr lang="en-GB" sz="2800" dirty="0"/>
              <a:t>Enter a T-Shirt competition</a:t>
            </a:r>
          </a:p>
          <a:p>
            <a:r>
              <a:rPr lang="en-GB" sz="2800" dirty="0"/>
              <a:t>Join us at a music event on </a:t>
            </a:r>
            <a:r>
              <a:rPr lang="en-GB" sz="2800" dirty="0" smtClean="0"/>
              <a:t>October</a:t>
            </a:r>
            <a:r>
              <a:rPr lang="en-GB" sz="2800" dirty="0" smtClean="0"/>
              <a:t> </a:t>
            </a:r>
            <a:r>
              <a:rPr lang="en-GB" sz="2800" dirty="0"/>
              <a:t>4</a:t>
            </a:r>
            <a:r>
              <a:rPr lang="en-GB" sz="2800" baseline="30000" dirty="0"/>
              <a:t>th</a:t>
            </a:r>
            <a:r>
              <a:rPr lang="en-GB" sz="2800" dirty="0"/>
              <a:t> 2020</a:t>
            </a:r>
          </a:p>
        </p:txBody>
      </p:sp>
      <p:pic>
        <p:nvPicPr>
          <p:cNvPr id="4" name="Picture 3">
            <a:extLst>
              <a:ext uri="{FF2B5EF4-FFF2-40B4-BE49-F238E27FC236}">
                <a16:creationId xmlns="" xmlns:a16="http://schemas.microsoft.com/office/drawing/2014/main" id="{BBA7DFBE-25C7-BA4B-A2CC-2ED559F37197}"/>
              </a:ext>
            </a:extLst>
          </p:cNvPr>
          <p:cNvPicPr>
            <a:picLocks noChangeAspect="1"/>
          </p:cNvPicPr>
          <p:nvPr/>
        </p:nvPicPr>
        <p:blipFill>
          <a:blip r:embed="rId2" cstate="print"/>
          <a:stretch>
            <a:fillRect/>
          </a:stretch>
        </p:blipFill>
        <p:spPr>
          <a:xfrm>
            <a:off x="1259632" y="548680"/>
            <a:ext cx="6372200" cy="72778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We are going to take action through the UN SDGS to support VI pupils </a:t>
            </a:r>
            <a:r>
              <a:rPr lang="en-GB" dirty="0" smtClean="0"/>
              <a:t>Locally </a:t>
            </a:r>
            <a:r>
              <a:rPr lang="en-GB" dirty="0"/>
              <a:t>N</a:t>
            </a:r>
            <a:r>
              <a:rPr lang="en-GB" dirty="0" smtClean="0"/>
              <a:t>ationally </a:t>
            </a:r>
            <a:r>
              <a:rPr lang="en-GB" dirty="0"/>
              <a:t>and </a:t>
            </a:r>
            <a:r>
              <a:rPr lang="en-GB" dirty="0" smtClean="0"/>
              <a:t>Internationally</a:t>
            </a:r>
            <a:endParaRPr lang="en-GB" dirty="0"/>
          </a:p>
        </p:txBody>
      </p:sp>
      <p:sp>
        <p:nvSpPr>
          <p:cNvPr id="3" name="Content Placeholder 2"/>
          <p:cNvSpPr>
            <a:spLocks noGrp="1"/>
          </p:cNvSpPr>
          <p:nvPr>
            <p:ph idx="1"/>
          </p:nvPr>
        </p:nvSpPr>
        <p:spPr/>
        <p:txBody>
          <a:bodyPr>
            <a:normAutofit/>
          </a:bodyPr>
          <a:lstStyle/>
          <a:p>
            <a:endParaRPr lang="en-GB" sz="2000" dirty="0"/>
          </a:p>
          <a:p>
            <a:r>
              <a:rPr lang="en-GB" sz="2000" dirty="0" smtClean="0"/>
              <a:t>Our </a:t>
            </a:r>
            <a:r>
              <a:rPr lang="en-GB" sz="2000" dirty="0"/>
              <a:t>collective SDG actions are: </a:t>
            </a:r>
          </a:p>
          <a:p>
            <a:pPr>
              <a:buNone/>
            </a:pPr>
            <a:r>
              <a:rPr lang="en-GB" sz="2000" b="1" dirty="0"/>
              <a:t>Goal 17 Partnerships  </a:t>
            </a:r>
            <a:r>
              <a:rPr lang="en-GB" sz="2000" dirty="0"/>
              <a:t>Goals 3.4.5.8.10 health and wellbeing, quality education, gender equality , decent work and economic growth , reduced </a:t>
            </a:r>
            <a:r>
              <a:rPr lang="en-GB" sz="2000" dirty="0" smtClean="0"/>
              <a:t>inequalities.</a:t>
            </a:r>
            <a:endParaRPr lang="en-GB" sz="2000" dirty="0"/>
          </a:p>
        </p:txBody>
      </p:sp>
      <p:pic>
        <p:nvPicPr>
          <p:cNvPr id="3074" name="Picture 2" descr="Image result for the world's greatest lesson ken robinson"/>
          <p:cNvPicPr>
            <a:picLocks noChangeAspect="1" noChangeArrowheads="1"/>
          </p:cNvPicPr>
          <p:nvPr/>
        </p:nvPicPr>
        <p:blipFill>
          <a:blip r:embed="rId2" cstate="print"/>
          <a:srcRect/>
          <a:stretch>
            <a:fillRect/>
          </a:stretch>
        </p:blipFill>
        <p:spPr bwMode="auto">
          <a:xfrm>
            <a:off x="611560" y="3429000"/>
            <a:ext cx="6192688" cy="309634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248FF9E-D69C-974B-8D42-3233BB4DAD9D}"/>
              </a:ext>
            </a:extLst>
          </p:cNvPr>
          <p:cNvPicPr>
            <a:picLocks noChangeAspect="1"/>
          </p:cNvPicPr>
          <p:nvPr/>
        </p:nvPicPr>
        <p:blipFill>
          <a:blip r:embed="rId2" cstate="print"/>
          <a:stretch>
            <a:fillRect/>
          </a:stretch>
        </p:blipFill>
        <p:spPr>
          <a:xfrm>
            <a:off x="5105400" y="3263900"/>
            <a:ext cx="4038600" cy="3594100"/>
          </a:xfrm>
          <a:prstGeom prst="rect">
            <a:avLst/>
          </a:prstGeom>
        </p:spPr>
      </p:pic>
      <p:sp>
        <p:nvSpPr>
          <p:cNvPr id="2" name="Title 1"/>
          <p:cNvSpPr>
            <a:spLocks noGrp="1"/>
          </p:cNvSpPr>
          <p:nvPr>
            <p:ph type="title"/>
          </p:nvPr>
        </p:nvSpPr>
        <p:spPr/>
        <p:txBody>
          <a:bodyPr/>
          <a:lstStyle/>
          <a:p>
            <a:r>
              <a:rPr lang="en-GB" dirty="0"/>
              <a:t>Where will your help go?</a:t>
            </a:r>
          </a:p>
        </p:txBody>
      </p:sp>
      <p:sp>
        <p:nvSpPr>
          <p:cNvPr id="3" name="Content Placeholder 2"/>
          <p:cNvSpPr>
            <a:spLocks noGrp="1"/>
          </p:cNvSpPr>
          <p:nvPr>
            <p:ph idx="1"/>
          </p:nvPr>
        </p:nvSpPr>
        <p:spPr/>
        <p:txBody>
          <a:bodyPr/>
          <a:lstStyle/>
          <a:p>
            <a:pPr>
              <a:buNone/>
            </a:pPr>
            <a:endParaRPr lang="en-GB" dirty="0"/>
          </a:p>
          <a:p>
            <a:pPr>
              <a:buNone/>
            </a:pPr>
            <a:endParaRPr lang="en-GB" dirty="0" smtClean="0"/>
          </a:p>
          <a:p>
            <a:pPr>
              <a:buNone/>
            </a:pPr>
            <a:endParaRPr lang="en-GB" dirty="0" smtClean="0"/>
          </a:p>
          <a:p>
            <a:pPr>
              <a:buNone/>
            </a:pPr>
            <a:endParaRPr lang="en-GB" dirty="0" smtClean="0"/>
          </a:p>
          <a:p>
            <a:pPr>
              <a:buNone/>
            </a:pPr>
            <a:r>
              <a:rPr lang="en-GB" dirty="0" smtClean="0"/>
              <a:t>ET </a:t>
            </a:r>
            <a:r>
              <a:rPr lang="en-GB" dirty="0"/>
              <a:t>B</a:t>
            </a:r>
            <a:r>
              <a:rPr lang="en-GB" dirty="0" smtClean="0"/>
              <a:t>ox</a:t>
            </a:r>
            <a:endParaRPr lang="en-GB" dirty="0"/>
          </a:p>
        </p:txBody>
      </p:sp>
      <p:pic>
        <p:nvPicPr>
          <p:cNvPr id="4" name="Picture 3">
            <a:extLst>
              <a:ext uri="{FF2B5EF4-FFF2-40B4-BE49-F238E27FC236}">
                <a16:creationId xmlns="" xmlns:a16="http://schemas.microsoft.com/office/drawing/2014/main" id="{8BCFCAB8-25DB-444A-9AFC-A10374E112A2}"/>
              </a:ext>
            </a:extLst>
          </p:cNvPr>
          <p:cNvPicPr>
            <a:picLocks noChangeAspect="1"/>
          </p:cNvPicPr>
          <p:nvPr/>
        </p:nvPicPr>
        <p:blipFill>
          <a:blip r:embed="rId3" cstate="print"/>
          <a:stretch>
            <a:fillRect/>
          </a:stretch>
        </p:blipFill>
        <p:spPr>
          <a:xfrm>
            <a:off x="6372200" y="1484784"/>
            <a:ext cx="1685058" cy="1685058"/>
          </a:xfrm>
          <a:prstGeom prst="rect">
            <a:avLst/>
          </a:prstGeom>
        </p:spPr>
      </p:pic>
      <p:sp>
        <p:nvSpPr>
          <p:cNvPr id="5" name="TextBox 4">
            <a:extLst>
              <a:ext uri="{FF2B5EF4-FFF2-40B4-BE49-F238E27FC236}">
                <a16:creationId xmlns="" xmlns:a16="http://schemas.microsoft.com/office/drawing/2014/main" id="{6C6A4ED5-7E3F-5149-96FA-9B914B2CEDEA}"/>
              </a:ext>
            </a:extLst>
          </p:cNvPr>
          <p:cNvSpPr txBox="1"/>
          <p:nvPr/>
        </p:nvSpPr>
        <p:spPr>
          <a:xfrm>
            <a:off x="3923928" y="4581128"/>
            <a:ext cx="1944216" cy="400110"/>
          </a:xfrm>
          <a:prstGeom prst="rect">
            <a:avLst/>
          </a:prstGeom>
          <a:noFill/>
        </p:spPr>
        <p:txBody>
          <a:bodyPr wrap="square" rtlCol="0">
            <a:spAutoFit/>
          </a:bodyPr>
          <a:lstStyle/>
          <a:p>
            <a:r>
              <a:rPr lang="en-US" sz="2000" dirty="0" err="1" smtClean="0"/>
              <a:t>Sightbox</a:t>
            </a:r>
            <a:endParaRPr lang="en-US" sz="2000" dirty="0"/>
          </a:p>
        </p:txBody>
      </p:sp>
      <p:pic>
        <p:nvPicPr>
          <p:cNvPr id="7" name="Picture 6" descr="98def452-efd4-428b-8fa6-bb4bb7710cf7.JPG"/>
          <p:cNvPicPr>
            <a:picLocks noChangeAspect="1"/>
          </p:cNvPicPr>
          <p:nvPr/>
        </p:nvPicPr>
        <p:blipFill>
          <a:blip r:embed="rId4" cstate="print"/>
          <a:stretch>
            <a:fillRect/>
          </a:stretch>
        </p:blipFill>
        <p:spPr>
          <a:xfrm>
            <a:off x="467544" y="1700808"/>
            <a:ext cx="3035829" cy="2276872"/>
          </a:xfrm>
          <a:prstGeom prst="rect">
            <a:avLst/>
          </a:prstGeom>
        </p:spPr>
      </p:pic>
      <p:pic>
        <p:nvPicPr>
          <p:cNvPr id="1026" name="Picture 2" descr="C:\Users\hannahw\Documents\e4301e95-a6b5-45b0-9c2b-4aa7c0699f8f.JPG"/>
          <p:cNvPicPr>
            <a:picLocks noChangeAspect="1" noChangeArrowheads="1"/>
          </p:cNvPicPr>
          <p:nvPr/>
        </p:nvPicPr>
        <p:blipFill>
          <a:blip r:embed="rId5" cstate="print"/>
          <a:srcRect t="7064"/>
          <a:stretch>
            <a:fillRect/>
          </a:stretch>
        </p:blipFill>
        <p:spPr bwMode="auto">
          <a:xfrm>
            <a:off x="3923928" y="1700808"/>
            <a:ext cx="2253770" cy="279276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3e41617-ec46-4b8d-bea2-7cf9de873849.JPG"/>
          <p:cNvPicPr>
            <a:picLocks noChangeAspect="1"/>
          </p:cNvPicPr>
          <p:nvPr/>
        </p:nvPicPr>
        <p:blipFill>
          <a:blip r:embed="rId2" cstate="print"/>
          <a:stretch>
            <a:fillRect/>
          </a:stretch>
        </p:blipFill>
        <p:spPr>
          <a:xfrm>
            <a:off x="251520" y="116632"/>
            <a:ext cx="3096344" cy="2160240"/>
          </a:xfrm>
          <a:prstGeom prst="rect">
            <a:avLst/>
          </a:prstGeom>
        </p:spPr>
      </p:pic>
      <p:pic>
        <p:nvPicPr>
          <p:cNvPr id="10" name="Picture 9" descr="98def452-efd4-428b-8fa6-bb4bb7710cf7.JPG"/>
          <p:cNvPicPr>
            <a:picLocks noChangeAspect="1"/>
          </p:cNvPicPr>
          <p:nvPr/>
        </p:nvPicPr>
        <p:blipFill>
          <a:blip r:embed="rId3" cstate="print"/>
          <a:srcRect l="12201" t="18500" r="18500" b="8001"/>
          <a:stretch>
            <a:fillRect/>
          </a:stretch>
        </p:blipFill>
        <p:spPr>
          <a:xfrm>
            <a:off x="3563888" y="260648"/>
            <a:ext cx="2444158" cy="1944216"/>
          </a:xfrm>
          <a:prstGeom prst="rect">
            <a:avLst/>
          </a:prstGeom>
        </p:spPr>
      </p:pic>
      <p:pic>
        <p:nvPicPr>
          <p:cNvPr id="11" name="Picture 10" descr="6126085c-01ef-4df4-be80-bb82096aa063.JPG"/>
          <p:cNvPicPr>
            <a:picLocks noChangeAspect="1"/>
          </p:cNvPicPr>
          <p:nvPr/>
        </p:nvPicPr>
        <p:blipFill>
          <a:blip r:embed="rId4" cstate="print"/>
          <a:stretch>
            <a:fillRect/>
          </a:stretch>
        </p:blipFill>
        <p:spPr>
          <a:xfrm>
            <a:off x="6156176" y="116632"/>
            <a:ext cx="2679762" cy="3573016"/>
          </a:xfrm>
          <a:prstGeom prst="rect">
            <a:avLst/>
          </a:prstGeom>
        </p:spPr>
      </p:pic>
      <p:pic>
        <p:nvPicPr>
          <p:cNvPr id="12" name="Picture 11" descr="c9a36b4a-8491-4efe-b037-1e47a7470603.JPG"/>
          <p:cNvPicPr>
            <a:picLocks noChangeAspect="1"/>
          </p:cNvPicPr>
          <p:nvPr/>
        </p:nvPicPr>
        <p:blipFill>
          <a:blip r:embed="rId5" cstate="print"/>
          <a:stretch>
            <a:fillRect/>
          </a:stretch>
        </p:blipFill>
        <p:spPr>
          <a:xfrm>
            <a:off x="251520" y="2420888"/>
            <a:ext cx="3240360" cy="2304256"/>
          </a:xfrm>
          <a:prstGeom prst="rect">
            <a:avLst/>
          </a:prstGeom>
        </p:spPr>
      </p:pic>
      <p:pic>
        <p:nvPicPr>
          <p:cNvPr id="13" name="Picture 12" descr="e4301e95-a6b5-45b0-9c2b-4aa7c0699f8f.JPG"/>
          <p:cNvPicPr>
            <a:picLocks noChangeAspect="1"/>
          </p:cNvPicPr>
          <p:nvPr/>
        </p:nvPicPr>
        <p:blipFill>
          <a:blip r:embed="rId6" cstate="print"/>
          <a:stretch>
            <a:fillRect/>
          </a:stretch>
        </p:blipFill>
        <p:spPr>
          <a:xfrm>
            <a:off x="6300192" y="3789040"/>
            <a:ext cx="2376264" cy="2880320"/>
          </a:xfrm>
          <a:prstGeom prst="rect">
            <a:avLst/>
          </a:prstGeom>
        </p:spPr>
      </p:pic>
      <p:pic>
        <p:nvPicPr>
          <p:cNvPr id="14" name="Picture 13" descr="f21b2e1f-284f-4504-8977-6b47bfbb4f41.JPG"/>
          <p:cNvPicPr>
            <a:picLocks noChangeAspect="1"/>
          </p:cNvPicPr>
          <p:nvPr/>
        </p:nvPicPr>
        <p:blipFill>
          <a:blip r:embed="rId7" cstate="print"/>
          <a:stretch>
            <a:fillRect/>
          </a:stretch>
        </p:blipFill>
        <p:spPr>
          <a:xfrm>
            <a:off x="3707904" y="2276872"/>
            <a:ext cx="2140334" cy="4392724"/>
          </a:xfrm>
          <a:prstGeom prst="rect">
            <a:avLst/>
          </a:prstGeom>
        </p:spPr>
      </p:pic>
      <p:pic>
        <p:nvPicPr>
          <p:cNvPr id="15" name="Picture 14" descr="f1663e4f-68fb-43a2-94a8-08b0e82f990e.JPG"/>
          <p:cNvPicPr>
            <a:picLocks noChangeAspect="1"/>
          </p:cNvPicPr>
          <p:nvPr/>
        </p:nvPicPr>
        <p:blipFill>
          <a:blip r:embed="rId8" cstate="print"/>
          <a:stretch>
            <a:fillRect/>
          </a:stretch>
        </p:blipFill>
        <p:spPr>
          <a:xfrm>
            <a:off x="179512" y="4797152"/>
            <a:ext cx="3468554" cy="195106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213</Words>
  <Application>Microsoft Office PowerPoint</Application>
  <PresentationFormat>On-screen Show (4:3)</PresentationFormat>
  <Paragraphs>28</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Slide 1</vt:lpstr>
      <vt:lpstr>Slide 2</vt:lpstr>
      <vt:lpstr>Is the pen mightier than the sword?</vt:lpstr>
      <vt:lpstr>WOULD you like to join together in   and support VI young people around the world?</vt:lpstr>
      <vt:lpstr>We are going to take action through the UN SDGS to support VI pupils Locally Nationally and Internationally</vt:lpstr>
      <vt:lpstr>Where will your help go?</vt:lpstr>
      <vt:lpstr>Slide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Vincent’s School</dc:title>
  <dc:creator>hannahw</dc:creator>
  <cp:lastModifiedBy>hannahw</cp:lastModifiedBy>
  <cp:revision>62</cp:revision>
  <dcterms:created xsi:type="dcterms:W3CDTF">2017-01-12T08:59:15Z</dcterms:created>
  <dcterms:modified xsi:type="dcterms:W3CDTF">2020-03-03T09:48:24Z</dcterms:modified>
</cp:coreProperties>
</file>