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4"/>
  </p:sldMasterIdLst>
  <p:notesMasterIdLst>
    <p:notesMasterId r:id="rId9"/>
  </p:notesMasterIdLst>
  <p:sldIdLst>
    <p:sldId id="327" r:id="rId5"/>
    <p:sldId id="346" r:id="rId6"/>
    <p:sldId id="349" r:id="rId7"/>
    <p:sldId id="348" r:id="rId8"/>
  </p:sldIdLst>
  <p:sldSz cx="12192000" cy="6858000"/>
  <p:notesSz cx="12192000" cy="6858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CC8321DC-9597-BC46-9C22-C95021D3142B}">
          <p14:sldIdLst>
            <p14:sldId id="327"/>
            <p14:sldId id="346"/>
            <p14:sldId id="349"/>
            <p14:sldId id="348"/>
          </p14:sldIdLst>
        </p14:section>
      </p14:sectionLst>
    </p:ext>
    <p:ext uri="{EFAFB233-063F-42B5-8137-9DF3F51BA10A}">
      <p15:sldGuideLst xmlns:p15="http://schemas.microsoft.com/office/powerpoint/2012/main">
        <p15:guide id="2" orient="horz" pos="2160" userDrawn="1">
          <p15:clr>
            <a:srgbClr val="A4A3A4"/>
          </p15:clr>
        </p15:guide>
        <p15:guide id="3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Darren Grimes" initials="DG" lastIdx="1" clrIdx="0">
    <p:extLst>
      <p:ext uri="{19B8F6BF-5375-455C-9EA6-DF929625EA0E}">
        <p15:presenceInfo xmlns:p15="http://schemas.microsoft.com/office/powerpoint/2012/main" userId="S::darren.grimes@theapsgroup.com::d0f171b2-caa0-414b-84fb-340ba9c46206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2020C"/>
    <a:srgbClr val="020200"/>
    <a:srgbClr val="02025D"/>
    <a:srgbClr val="02021E"/>
    <a:srgbClr val="020216"/>
    <a:srgbClr val="050547"/>
    <a:srgbClr val="0063BE"/>
    <a:srgbClr val="F67700"/>
    <a:srgbClr val="FFA823"/>
    <a:srgbClr val="0545D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6D408092-8919-47C9-93E7-371965A9B5AE}" v="5" dt="2021-10-29T16:14:28.940"/>
  </p1510:revLst>
</p1510:revInfo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972" autoAdjust="0"/>
    <p:restoredTop sz="94724"/>
  </p:normalViewPr>
  <p:slideViewPr>
    <p:cSldViewPr>
      <p:cViewPr varScale="1">
        <p:scale>
          <a:sx n="68" d="100"/>
          <a:sy n="68" d="100"/>
        </p:scale>
        <p:origin x="540" y="52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notesViewPr>
    <p:cSldViewPr showGuides="1">
      <p:cViewPr varScale="1">
        <p:scale>
          <a:sx n="140" d="100"/>
          <a:sy n="140" d="100"/>
        </p:scale>
        <p:origin x="1280" y="200"/>
      </p:cViewPr>
      <p:guideLst>
        <p:guide orient="horz" pos="2160"/>
        <p:guide pos="384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microsoft.com/office/2015/10/relationships/revisionInfo" Target="revisionInfo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microsoft.com/office/2016/11/relationships/changesInfo" Target="changesInfos/changesInfo1.xml"/><Relationship Id="rId10" Type="http://schemas.openxmlformats.org/officeDocument/2006/relationships/commentAuthors" Target="commentAuthors.xml"/><Relationship Id="rId4" Type="http://schemas.openxmlformats.org/officeDocument/2006/relationships/slideMaster" Target="slideMasters/slideMaster1.xml"/><Relationship Id="rId9" Type="http://schemas.openxmlformats.org/officeDocument/2006/relationships/notesMaster" Target="notesMasters/notesMaster1.xml"/><Relationship Id="rId14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Jessica Tipton" userId="a7e3ec29-adf3-4419-a04b-b9685e5f000c" providerId="ADAL" clId="{6D408092-8919-47C9-93E7-371965A9B5AE}"/>
    <pc:docChg chg="undo custSel addSld delSld modSection">
      <pc:chgData name="Jessica Tipton" userId="a7e3ec29-adf3-4419-a04b-b9685e5f000c" providerId="ADAL" clId="{6D408092-8919-47C9-93E7-371965A9B5AE}" dt="2021-10-29T16:14:40.885" v="23" actId="47"/>
      <pc:docMkLst>
        <pc:docMk/>
      </pc:docMkLst>
      <pc:sldChg chg="del">
        <pc:chgData name="Jessica Tipton" userId="a7e3ec29-adf3-4419-a04b-b9685e5f000c" providerId="ADAL" clId="{6D408092-8919-47C9-93E7-371965A9B5AE}" dt="2021-10-29T16:14:36.873" v="10" actId="47"/>
        <pc:sldMkLst>
          <pc:docMk/>
          <pc:sldMk cId="2756567348" sldId="287"/>
        </pc:sldMkLst>
      </pc:sldChg>
      <pc:sldChg chg="del">
        <pc:chgData name="Jessica Tipton" userId="a7e3ec29-adf3-4419-a04b-b9685e5f000c" providerId="ADAL" clId="{6D408092-8919-47C9-93E7-371965A9B5AE}" dt="2021-10-29T16:14:38.942" v="20" actId="47"/>
        <pc:sldMkLst>
          <pc:docMk/>
          <pc:sldMk cId="1483573521" sldId="288"/>
        </pc:sldMkLst>
      </pc:sldChg>
      <pc:sldChg chg="del">
        <pc:chgData name="Jessica Tipton" userId="a7e3ec29-adf3-4419-a04b-b9685e5f000c" providerId="ADAL" clId="{6D408092-8919-47C9-93E7-371965A9B5AE}" dt="2021-10-29T16:14:38.293" v="16" actId="47"/>
        <pc:sldMkLst>
          <pc:docMk/>
          <pc:sldMk cId="3526565556" sldId="292"/>
        </pc:sldMkLst>
      </pc:sldChg>
      <pc:sldChg chg="del">
        <pc:chgData name="Jessica Tipton" userId="a7e3ec29-adf3-4419-a04b-b9685e5f000c" providerId="ADAL" clId="{6D408092-8919-47C9-93E7-371965A9B5AE}" dt="2021-10-29T16:14:38.610" v="18" actId="47"/>
        <pc:sldMkLst>
          <pc:docMk/>
          <pc:sldMk cId="1134034874" sldId="303"/>
        </pc:sldMkLst>
      </pc:sldChg>
      <pc:sldChg chg="del">
        <pc:chgData name="Jessica Tipton" userId="a7e3ec29-adf3-4419-a04b-b9685e5f000c" providerId="ADAL" clId="{6D408092-8919-47C9-93E7-371965A9B5AE}" dt="2021-10-29T16:14:34.600" v="9" actId="47"/>
        <pc:sldMkLst>
          <pc:docMk/>
          <pc:sldMk cId="1179086675" sldId="308"/>
        </pc:sldMkLst>
      </pc:sldChg>
      <pc:sldChg chg="del">
        <pc:chgData name="Jessica Tipton" userId="a7e3ec29-adf3-4419-a04b-b9685e5f000c" providerId="ADAL" clId="{6D408092-8919-47C9-93E7-371965A9B5AE}" dt="2021-10-29T16:14:38.763" v="19" actId="47"/>
        <pc:sldMkLst>
          <pc:docMk/>
          <pc:sldMk cId="3129758203" sldId="317"/>
        </pc:sldMkLst>
      </pc:sldChg>
      <pc:sldChg chg="del">
        <pc:chgData name="Jessica Tipton" userId="a7e3ec29-adf3-4419-a04b-b9685e5f000c" providerId="ADAL" clId="{6D408092-8919-47C9-93E7-371965A9B5AE}" dt="2021-10-29T16:14:37.823" v="13" actId="47"/>
        <pc:sldMkLst>
          <pc:docMk/>
          <pc:sldMk cId="4259553509" sldId="319"/>
        </pc:sldMkLst>
      </pc:sldChg>
      <pc:sldChg chg="del">
        <pc:chgData name="Jessica Tipton" userId="a7e3ec29-adf3-4419-a04b-b9685e5f000c" providerId="ADAL" clId="{6D408092-8919-47C9-93E7-371965A9B5AE}" dt="2021-10-29T16:14:37.644" v="12" actId="47"/>
        <pc:sldMkLst>
          <pc:docMk/>
          <pc:sldMk cId="4122545694" sldId="320"/>
        </pc:sldMkLst>
      </pc:sldChg>
      <pc:sldChg chg="del">
        <pc:chgData name="Jessica Tipton" userId="a7e3ec29-adf3-4419-a04b-b9685e5f000c" providerId="ADAL" clId="{6D408092-8919-47C9-93E7-371965A9B5AE}" dt="2021-10-29T16:14:37.121" v="11" actId="47"/>
        <pc:sldMkLst>
          <pc:docMk/>
          <pc:sldMk cId="2448510719" sldId="321"/>
        </pc:sldMkLst>
      </pc:sldChg>
      <pc:sldChg chg="del">
        <pc:chgData name="Jessica Tipton" userId="a7e3ec29-adf3-4419-a04b-b9685e5f000c" providerId="ADAL" clId="{6D408092-8919-47C9-93E7-371965A9B5AE}" dt="2021-10-29T16:14:32.696" v="3" actId="47"/>
        <pc:sldMkLst>
          <pc:docMk/>
          <pc:sldMk cId="3944043673" sldId="329"/>
        </pc:sldMkLst>
      </pc:sldChg>
      <pc:sldChg chg="del">
        <pc:chgData name="Jessica Tipton" userId="a7e3ec29-adf3-4419-a04b-b9685e5f000c" providerId="ADAL" clId="{6D408092-8919-47C9-93E7-371965A9B5AE}" dt="2021-10-29T16:14:33.097" v="4" actId="47"/>
        <pc:sldMkLst>
          <pc:docMk/>
          <pc:sldMk cId="3045235782" sldId="330"/>
        </pc:sldMkLst>
      </pc:sldChg>
      <pc:sldChg chg="del">
        <pc:chgData name="Jessica Tipton" userId="a7e3ec29-adf3-4419-a04b-b9685e5f000c" providerId="ADAL" clId="{6D408092-8919-47C9-93E7-371965A9B5AE}" dt="2021-10-29T16:14:33.436" v="5" actId="47"/>
        <pc:sldMkLst>
          <pc:docMk/>
          <pc:sldMk cId="1746395797" sldId="332"/>
        </pc:sldMkLst>
      </pc:sldChg>
      <pc:sldChg chg="del">
        <pc:chgData name="Jessica Tipton" userId="a7e3ec29-adf3-4419-a04b-b9685e5f000c" providerId="ADAL" clId="{6D408092-8919-47C9-93E7-371965A9B5AE}" dt="2021-10-29T16:14:33.635" v="6" actId="47"/>
        <pc:sldMkLst>
          <pc:docMk/>
          <pc:sldMk cId="4188414686" sldId="333"/>
        </pc:sldMkLst>
      </pc:sldChg>
      <pc:sldChg chg="del">
        <pc:chgData name="Jessica Tipton" userId="a7e3ec29-adf3-4419-a04b-b9685e5f000c" providerId="ADAL" clId="{6D408092-8919-47C9-93E7-371965A9B5AE}" dt="2021-10-29T16:14:33.883" v="7" actId="47"/>
        <pc:sldMkLst>
          <pc:docMk/>
          <pc:sldMk cId="1232088141" sldId="334"/>
        </pc:sldMkLst>
      </pc:sldChg>
      <pc:sldChg chg="del">
        <pc:chgData name="Jessica Tipton" userId="a7e3ec29-adf3-4419-a04b-b9685e5f000c" providerId="ADAL" clId="{6D408092-8919-47C9-93E7-371965A9B5AE}" dt="2021-10-29T16:14:37.976" v="14" actId="47"/>
        <pc:sldMkLst>
          <pc:docMk/>
          <pc:sldMk cId="2496893272" sldId="335"/>
        </pc:sldMkLst>
      </pc:sldChg>
      <pc:sldChg chg="del">
        <pc:chgData name="Jessica Tipton" userId="a7e3ec29-adf3-4419-a04b-b9685e5f000c" providerId="ADAL" clId="{6D408092-8919-47C9-93E7-371965A9B5AE}" dt="2021-10-29T16:14:38.146" v="15" actId="47"/>
        <pc:sldMkLst>
          <pc:docMk/>
          <pc:sldMk cId="1008361759" sldId="336"/>
        </pc:sldMkLst>
      </pc:sldChg>
      <pc:sldChg chg="del">
        <pc:chgData name="Jessica Tipton" userId="a7e3ec29-adf3-4419-a04b-b9685e5f000c" providerId="ADAL" clId="{6D408092-8919-47C9-93E7-371965A9B5AE}" dt="2021-10-29T16:14:31.932" v="1" actId="47"/>
        <pc:sldMkLst>
          <pc:docMk/>
          <pc:sldMk cId="2217291020" sldId="338"/>
        </pc:sldMkLst>
      </pc:sldChg>
      <pc:sldChg chg="del">
        <pc:chgData name="Jessica Tipton" userId="a7e3ec29-adf3-4419-a04b-b9685e5f000c" providerId="ADAL" clId="{6D408092-8919-47C9-93E7-371965A9B5AE}" dt="2021-10-29T16:14:39.112" v="21" actId="47"/>
        <pc:sldMkLst>
          <pc:docMk/>
          <pc:sldMk cId="3254143742" sldId="339"/>
        </pc:sldMkLst>
      </pc:sldChg>
      <pc:sldChg chg="del">
        <pc:chgData name="Jessica Tipton" userId="a7e3ec29-adf3-4419-a04b-b9685e5f000c" providerId="ADAL" clId="{6D408092-8919-47C9-93E7-371965A9B5AE}" dt="2021-10-29T16:14:38.447" v="17" actId="47"/>
        <pc:sldMkLst>
          <pc:docMk/>
          <pc:sldMk cId="1118712983" sldId="340"/>
        </pc:sldMkLst>
      </pc:sldChg>
      <pc:sldChg chg="del">
        <pc:chgData name="Jessica Tipton" userId="a7e3ec29-adf3-4419-a04b-b9685e5f000c" providerId="ADAL" clId="{6D408092-8919-47C9-93E7-371965A9B5AE}" dt="2021-10-29T16:14:30.728" v="0" actId="47"/>
        <pc:sldMkLst>
          <pc:docMk/>
          <pc:sldMk cId="1545161563" sldId="342"/>
        </pc:sldMkLst>
      </pc:sldChg>
      <pc:sldChg chg="del">
        <pc:chgData name="Jessica Tipton" userId="a7e3ec29-adf3-4419-a04b-b9685e5f000c" providerId="ADAL" clId="{6D408092-8919-47C9-93E7-371965A9B5AE}" dt="2021-10-29T16:14:32.364" v="2" actId="47"/>
        <pc:sldMkLst>
          <pc:docMk/>
          <pc:sldMk cId="1252951000" sldId="343"/>
        </pc:sldMkLst>
      </pc:sldChg>
      <pc:sldChg chg="del">
        <pc:chgData name="Jessica Tipton" userId="a7e3ec29-adf3-4419-a04b-b9685e5f000c" providerId="ADAL" clId="{6D408092-8919-47C9-93E7-371965A9B5AE}" dt="2021-10-29T16:14:34.315" v="8" actId="47"/>
        <pc:sldMkLst>
          <pc:docMk/>
          <pc:sldMk cId="1718307067" sldId="345"/>
        </pc:sldMkLst>
      </pc:sldChg>
      <pc:sldChg chg="add del">
        <pc:chgData name="Jessica Tipton" userId="a7e3ec29-adf3-4419-a04b-b9685e5f000c" providerId="ADAL" clId="{6D408092-8919-47C9-93E7-371965A9B5AE}" dt="2021-10-29T16:14:40.885" v="23" actId="47"/>
        <pc:sldMkLst>
          <pc:docMk/>
          <pc:sldMk cId="3477114802" sldId="348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52832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6905625" y="0"/>
            <a:ext cx="52832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46D2673-7F31-574D-8839-CD6A738389CC}" type="datetimeFigureOut">
              <a:rPr lang="en-US" smtClean="0"/>
              <a:t>10/29/2021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038600" y="857250"/>
            <a:ext cx="4114800" cy="2314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1219200" y="3300413"/>
            <a:ext cx="9753600" cy="270033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13513"/>
            <a:ext cx="52832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6905625" y="6513513"/>
            <a:ext cx="52832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25C0B2E-C566-CE4D-8A80-12A77CB4E7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069720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svg"/><Relationship Id="rId2" Type="http://schemas.openxmlformats.org/officeDocument/2006/relationships/image" Target="../media/image19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svg"/><Relationship Id="rId2" Type="http://schemas.openxmlformats.org/officeDocument/2006/relationships/image" Target="../media/image21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svg"/><Relationship Id="rId2" Type="http://schemas.openxmlformats.org/officeDocument/2006/relationships/image" Target="../media/image2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svg"/><Relationship Id="rId2" Type="http://schemas.openxmlformats.org/officeDocument/2006/relationships/image" Target="../media/image25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svg"/><Relationship Id="rId2" Type="http://schemas.openxmlformats.org/officeDocument/2006/relationships/image" Target="../media/image25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svg"/><Relationship Id="rId2" Type="http://schemas.openxmlformats.org/officeDocument/2006/relationships/image" Target="../media/image25.pn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0.svg"/><Relationship Id="rId4" Type="http://schemas.openxmlformats.org/officeDocument/2006/relationships/image" Target="../media/image9.pn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4.svg"/><Relationship Id="rId4" Type="http://schemas.openxmlformats.org/officeDocument/2006/relationships/image" Target="../media/image13.pn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sv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8.svg"/><Relationship Id="rId4" Type="http://schemas.openxmlformats.org/officeDocument/2006/relationships/image" Target="../media/image17.png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- Full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EC58F0B1-1EF1-5A40-81EC-66B08E47AB8C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3200" cy="6858000"/>
          </a:xfrm>
          <a:solidFill>
            <a:schemeClr val="bg1">
              <a:lumMod val="95000"/>
              <a:alpha val="30000"/>
            </a:schemeClr>
          </a:solidFill>
          <a:ln>
            <a:noFill/>
          </a:ln>
        </p:spPr>
        <p:txBody>
          <a:bodyPr anchor="ctr" anchorCtr="0">
            <a:noAutofit/>
          </a:bodyPr>
          <a:lstStyle>
            <a:lvl1pPr algn="ctr">
              <a:defRPr sz="100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GB" dirty="0"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450000" y="468000"/>
            <a:ext cx="5652000" cy="763080"/>
          </a:xfrm>
        </p:spPr>
        <p:txBody>
          <a:bodyPr lIns="0" tIns="0" rIns="0" bIns="108000"/>
          <a:lstStyle>
            <a:lvl1pPr>
              <a:lnSpc>
                <a:spcPct val="85000"/>
              </a:lnSpc>
              <a:defRPr sz="5000" b="1" i="0" spc="-50" baseline="0">
                <a:solidFill>
                  <a:schemeClr val="tx2"/>
                </a:solidFill>
                <a:latin typeface="Arial"/>
                <a:cs typeface="Arial"/>
              </a:defRPr>
            </a:lvl1pPr>
          </a:lstStyle>
          <a:p>
            <a:endParaRPr dirty="0"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>
          <a:xfrm>
            <a:off x="432000" y="6484784"/>
            <a:ext cx="2635250" cy="123111"/>
          </a:xfrm>
        </p:spPr>
        <p:txBody>
          <a:bodyPr lIns="0" tIns="0" rIns="0" bIns="0" anchor="b" anchorCtr="0"/>
          <a:lstStyle>
            <a:lvl1pPr>
              <a:defRPr sz="800" b="0" i="0">
                <a:solidFill>
                  <a:srgbClr val="050540"/>
                </a:solidFill>
                <a:latin typeface="Arial"/>
                <a:cs typeface="Arial"/>
              </a:defRPr>
            </a:lvl1pPr>
          </a:lstStyle>
          <a:p>
            <a:pPr marL="12700">
              <a:lnSpc>
                <a:spcPct val="100000"/>
              </a:lnSpc>
              <a:spcBef>
                <a:spcPts val="25"/>
              </a:spcBef>
            </a:pPr>
            <a:r>
              <a:rPr dirty="0"/>
              <a:t>Change your</a:t>
            </a:r>
            <a:r>
              <a:rPr spc="-5" dirty="0"/>
              <a:t> </a:t>
            </a:r>
            <a:r>
              <a:rPr dirty="0"/>
              <a:t>presentation</a:t>
            </a:r>
            <a:r>
              <a:rPr spc="5" dirty="0"/>
              <a:t> </a:t>
            </a:r>
            <a:r>
              <a:rPr spc="-5" dirty="0"/>
              <a:t>title</a:t>
            </a:r>
            <a:r>
              <a:rPr spc="5" dirty="0"/>
              <a:t> </a:t>
            </a:r>
            <a:r>
              <a:rPr spc="-5" dirty="0"/>
              <a:t>in</a:t>
            </a:r>
            <a:r>
              <a:rPr spc="5" dirty="0"/>
              <a:t> </a:t>
            </a:r>
            <a:r>
              <a:rPr dirty="0"/>
              <a:t>Header</a:t>
            </a:r>
            <a:r>
              <a:rPr spc="-5" dirty="0"/>
              <a:t> </a:t>
            </a:r>
            <a:r>
              <a:rPr dirty="0"/>
              <a:t>&amp;</a:t>
            </a:r>
            <a:r>
              <a:rPr spc="5" dirty="0"/>
              <a:t> </a:t>
            </a:r>
            <a:r>
              <a:rPr dirty="0"/>
              <a:t>Footer</a:t>
            </a:r>
            <a:r>
              <a:rPr spc="-5" dirty="0"/>
              <a:t> </a:t>
            </a:r>
            <a:r>
              <a:rPr dirty="0"/>
              <a:t>section</a:t>
            </a:r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>
          <a:xfrm>
            <a:off x="11473200" y="6428359"/>
            <a:ext cx="288000" cy="179536"/>
          </a:xfrm>
        </p:spPr>
        <p:txBody>
          <a:bodyPr lIns="0" tIns="0" rIns="0" bIns="0" anchor="b" anchorCtr="0"/>
          <a:lstStyle>
            <a:lvl1pPr algn="r">
              <a:defRPr sz="1200" b="0" i="0">
                <a:solidFill>
                  <a:srgbClr val="04043F"/>
                </a:solidFill>
                <a:latin typeface="Arial"/>
                <a:cs typeface="Arial"/>
              </a:defRPr>
            </a:lvl1pPr>
          </a:lstStyle>
          <a:p>
            <a:pPr marL="38100">
              <a:lnSpc>
                <a:spcPts val="1425"/>
              </a:lnSpc>
            </a:pPr>
            <a:fld id="{81D60167-4931-47E6-BA6A-407CBD079E47}" type="slidenum">
              <a:rPr lang="en-GB" smtClean="0"/>
              <a:pPr marL="38100">
                <a:lnSpc>
                  <a:spcPts val="1425"/>
                </a:lnSpc>
              </a:pPr>
              <a:t>‹#›</a:t>
            </a:fld>
            <a:endParaRPr lang="en-GB" dirty="0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34C44409-A008-D547-921C-8ED20C8B8587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9448800" y="441660"/>
            <a:ext cx="2310600" cy="153888"/>
          </a:xfrm>
        </p:spPr>
        <p:txBody>
          <a:bodyPr/>
          <a:lstStyle>
            <a:lvl1pPr algn="r">
              <a:defRPr sz="1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algn="r"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algn="r"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algn="r"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algn="r"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GB" dirty="0"/>
              <a:t>Caption goes here</a:t>
            </a:r>
          </a:p>
        </p:txBody>
      </p:sp>
      <p:sp>
        <p:nvSpPr>
          <p:cNvPr id="14" name="Picture Placeholder 12">
            <a:extLst>
              <a:ext uri="{FF2B5EF4-FFF2-40B4-BE49-F238E27FC236}">
                <a16:creationId xmlns:a16="http://schemas.microsoft.com/office/drawing/2014/main" id="{7AAAE53A-173F-C749-8A7A-5C597AA3524E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7977568" y="4394400"/>
            <a:ext cx="4214431" cy="1854000"/>
          </a:xfrm>
        </p:spPr>
        <p:txBody>
          <a:bodyPr anchor="ctr" anchorCtr="0">
            <a:noAutofit/>
          </a:bodyPr>
          <a:lstStyle>
            <a:lvl1pPr algn="ctr">
              <a:defRPr lang="en-GB" sz="1000" b="0" i="0">
                <a:solidFill>
                  <a:schemeClr val="accent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</a:lstStyle>
          <a:p>
            <a:endParaRPr lang="en-GB" dirty="0"/>
          </a:p>
        </p:txBody>
      </p:sp>
      <p:sp>
        <p:nvSpPr>
          <p:cNvPr id="17" name="Picture Placeholder 12">
            <a:extLst>
              <a:ext uri="{FF2B5EF4-FFF2-40B4-BE49-F238E27FC236}">
                <a16:creationId xmlns:a16="http://schemas.microsoft.com/office/drawing/2014/main" id="{F9F65C1A-7543-2A4D-8483-A81FE6A64A27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432000" y="4774200"/>
            <a:ext cx="2920800" cy="1474200"/>
          </a:xfrm>
        </p:spPr>
        <p:txBody>
          <a:bodyPr anchor="ctr" anchorCtr="0">
            <a:noAutofit/>
          </a:bodyPr>
          <a:lstStyle>
            <a:lvl1pPr algn="ctr">
              <a:defRPr lang="en-GB" sz="1000" b="0" i="0">
                <a:solidFill>
                  <a:schemeClr val="accent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</a:lstStyle>
          <a:p>
            <a:endParaRPr lang="en-GB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47EA4C52-37CF-3641-818B-CD68C92E375F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57200" y="1242000"/>
            <a:ext cx="5867400" cy="553998"/>
          </a:xfrm>
        </p:spPr>
        <p:txBody>
          <a:bodyPr>
            <a:spAutoFit/>
          </a:bodyPr>
          <a:lstStyle>
            <a:lvl1pPr>
              <a:defRPr sz="3600">
                <a:solidFill>
                  <a:schemeClr val="tx2"/>
                </a:solidFill>
              </a:defRPr>
            </a:lvl1pPr>
          </a:lstStyle>
          <a:p>
            <a:pPr lvl="0"/>
            <a:r>
              <a:rPr lang="en-GB" dirty="0"/>
              <a:t>Click to add </a:t>
            </a:r>
            <a:r>
              <a:rPr lang="en-GB" dirty="0" err="1"/>
              <a:t>subheader</a:t>
            </a:r>
            <a:endParaRPr lang="en-GB" dirty="0"/>
          </a:p>
        </p:txBody>
      </p:sp>
    </p:spTree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/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&amp;A Slide - Red">
    <p:bg>
      <p:bgPr>
        <a:solidFill>
          <a:schemeClr val="accent6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Graphic 9">
            <a:extLst>
              <a:ext uri="{FF2B5EF4-FFF2-40B4-BE49-F238E27FC236}">
                <a16:creationId xmlns:a16="http://schemas.microsoft.com/office/drawing/2014/main" id="{474867AB-3EAB-EC4C-A29C-45EEF271F36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0"/>
            <a:ext cx="12193200" cy="6858675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432000" y="468000"/>
            <a:ext cx="11353399" cy="553998"/>
          </a:xfrm>
        </p:spPr>
        <p:txBody>
          <a:bodyPr lIns="0" tIns="0" rIns="0" bIns="0"/>
          <a:lstStyle>
            <a:lvl1pPr>
              <a:lnSpc>
                <a:spcPct val="90000"/>
              </a:lnSpc>
              <a:defRPr sz="4000" b="1" i="0">
                <a:solidFill>
                  <a:srgbClr val="04043F"/>
                </a:solidFill>
                <a:latin typeface="Arial"/>
                <a:cs typeface="Arial"/>
              </a:defRPr>
            </a:lvl1pPr>
          </a:lstStyle>
          <a:p>
            <a:endParaRPr dirty="0"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800" b="0" i="0">
                <a:solidFill>
                  <a:srgbClr val="050540"/>
                </a:solidFill>
                <a:latin typeface="Arial"/>
                <a:cs typeface="Arial"/>
              </a:defRPr>
            </a:lvl1pPr>
          </a:lstStyle>
          <a:p>
            <a:pPr marL="12700">
              <a:lnSpc>
                <a:spcPct val="100000"/>
              </a:lnSpc>
              <a:spcBef>
                <a:spcPts val="25"/>
              </a:spcBef>
            </a:pPr>
            <a:r>
              <a:rPr dirty="0"/>
              <a:t>Change your</a:t>
            </a:r>
            <a:r>
              <a:rPr spc="-5" dirty="0"/>
              <a:t> </a:t>
            </a:r>
            <a:r>
              <a:rPr dirty="0"/>
              <a:t>presentation</a:t>
            </a:r>
            <a:r>
              <a:rPr spc="5" dirty="0"/>
              <a:t> </a:t>
            </a:r>
            <a:r>
              <a:rPr spc="-5" dirty="0"/>
              <a:t>title</a:t>
            </a:r>
            <a:r>
              <a:rPr spc="5" dirty="0"/>
              <a:t> </a:t>
            </a:r>
            <a:r>
              <a:rPr spc="-5" dirty="0"/>
              <a:t>in</a:t>
            </a:r>
            <a:r>
              <a:rPr spc="5" dirty="0"/>
              <a:t> </a:t>
            </a:r>
            <a:r>
              <a:rPr dirty="0"/>
              <a:t>Header</a:t>
            </a:r>
            <a:r>
              <a:rPr spc="-5" dirty="0"/>
              <a:t> </a:t>
            </a:r>
            <a:r>
              <a:rPr dirty="0"/>
              <a:t>&amp;</a:t>
            </a:r>
            <a:r>
              <a:rPr spc="5" dirty="0"/>
              <a:t> </a:t>
            </a:r>
            <a:r>
              <a:rPr dirty="0"/>
              <a:t>Footer</a:t>
            </a:r>
            <a:r>
              <a:rPr spc="-5" dirty="0"/>
              <a:t> </a:t>
            </a:r>
            <a:r>
              <a:rPr dirty="0"/>
              <a:t>section</a:t>
            </a:r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rgbClr val="04043F"/>
                </a:solidFill>
                <a:latin typeface="Arial"/>
                <a:cs typeface="Arial"/>
              </a:defRPr>
            </a:lvl1pPr>
          </a:lstStyle>
          <a:p>
            <a:pPr marL="38100">
              <a:lnSpc>
                <a:spcPts val="1425"/>
              </a:lnSpc>
            </a:pPr>
            <a:fld id="{81D60167-4931-47E6-BA6A-407CBD079E47}" type="slidenum">
              <a:rPr dirty="0"/>
              <a:t>‹#›</a:t>
            </a:fld>
            <a:endParaRPr dirty="0"/>
          </a:p>
        </p:txBody>
      </p:sp>
      <p:sp>
        <p:nvSpPr>
          <p:cNvPr id="8" name="Holder 3">
            <a:extLst>
              <a:ext uri="{FF2B5EF4-FFF2-40B4-BE49-F238E27FC236}">
                <a16:creationId xmlns:a16="http://schemas.microsoft.com/office/drawing/2014/main" id="{A0EA0A78-D0F3-914A-8689-38BD915D8D1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68000" y="1620000"/>
            <a:ext cx="11257200" cy="387798"/>
          </a:xfrm>
        </p:spPr>
        <p:txBody>
          <a:bodyPr lIns="0" tIns="0" rIns="0" bIns="0"/>
          <a:lstStyle>
            <a:lvl1pPr>
              <a:lnSpc>
                <a:spcPct val="90000"/>
              </a:lnSpc>
              <a:defRPr sz="2800" b="1" i="0">
                <a:solidFill>
                  <a:schemeClr val="accent2"/>
                </a:solidFill>
              </a:defRPr>
            </a:lvl1pPr>
          </a:lstStyle>
          <a:p>
            <a:endParaRPr dirty="0"/>
          </a:p>
        </p:txBody>
      </p:sp>
      <p:sp>
        <p:nvSpPr>
          <p:cNvPr id="7" name="Holder 3">
            <a:extLst>
              <a:ext uri="{FF2B5EF4-FFF2-40B4-BE49-F238E27FC236}">
                <a16:creationId xmlns:a16="http://schemas.microsoft.com/office/drawing/2014/main" id="{9C2D130C-BEBE-5A4F-87EF-B8896E22A531}"/>
              </a:ext>
            </a:extLst>
          </p:cNvPr>
          <p:cNvSpPr>
            <a:spLocks noGrp="1"/>
          </p:cNvSpPr>
          <p:nvPr>
            <p:ph type="body" idx="10"/>
          </p:nvPr>
        </p:nvSpPr>
        <p:spPr>
          <a:xfrm>
            <a:off x="468000" y="2590800"/>
            <a:ext cx="11257200" cy="3632160"/>
          </a:xfrm>
          <a:solidFill>
            <a:schemeClr val="bg1"/>
          </a:solidFill>
        </p:spPr>
        <p:txBody>
          <a:bodyPr lIns="216000" tIns="180000" rIns="216000" bIns="108000">
            <a:noAutofit/>
          </a:bodyPr>
          <a:lstStyle>
            <a:lvl1pPr>
              <a:spcAft>
                <a:spcPts val="2000"/>
              </a:spcAft>
              <a:defRPr sz="2000" b="0" i="0">
                <a:solidFill>
                  <a:schemeClr val="tx2"/>
                </a:solidFill>
              </a:defRPr>
            </a:lvl1pPr>
          </a:lstStyle>
          <a:p>
            <a:endParaRPr dirty="0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B2AF1031-D404-984A-895A-4A8A0C8FF70B}"/>
              </a:ext>
            </a:extLst>
          </p:cNvPr>
          <p:cNvCxnSpPr>
            <a:cxnSpLocks/>
          </p:cNvCxnSpPr>
          <p:nvPr userDrawn="1"/>
        </p:nvCxnSpPr>
        <p:spPr>
          <a:xfrm>
            <a:off x="418800" y="1116000"/>
            <a:ext cx="11354400" cy="0"/>
          </a:xfrm>
          <a:prstGeom prst="line">
            <a:avLst/>
          </a:prstGeom>
          <a:ln w="19050">
            <a:solidFill>
              <a:srgbClr val="B5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02381866"/>
      </p:ext>
    </p:extLst>
  </p:cSld>
  <p:clrMapOvr>
    <a:masterClrMapping/>
  </p:clrMapOvr>
  <p:transition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&amp;A Slide - Blue">
    <p:bg>
      <p:bgPr>
        <a:solidFill>
          <a:schemeClr val="accent5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Graphic 9">
            <a:extLst>
              <a:ext uri="{FF2B5EF4-FFF2-40B4-BE49-F238E27FC236}">
                <a16:creationId xmlns:a16="http://schemas.microsoft.com/office/drawing/2014/main" id="{C813F7F1-40DD-C64C-A1CC-9F839A7ECAA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0"/>
            <a:ext cx="12193200" cy="6858675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432000" y="468000"/>
            <a:ext cx="11353399" cy="553998"/>
          </a:xfrm>
        </p:spPr>
        <p:txBody>
          <a:bodyPr lIns="0" tIns="0" rIns="0" bIns="0"/>
          <a:lstStyle>
            <a:lvl1pPr>
              <a:lnSpc>
                <a:spcPct val="90000"/>
              </a:lnSpc>
              <a:defRPr sz="4000" b="1" i="0">
                <a:solidFill>
                  <a:srgbClr val="04043F"/>
                </a:solidFill>
                <a:latin typeface="Arial"/>
                <a:cs typeface="Arial"/>
              </a:defRPr>
            </a:lvl1pPr>
          </a:lstStyle>
          <a:p>
            <a:endParaRPr dirty="0"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800" b="0" i="0">
                <a:solidFill>
                  <a:srgbClr val="050540"/>
                </a:solidFill>
                <a:latin typeface="Arial"/>
                <a:cs typeface="Arial"/>
              </a:defRPr>
            </a:lvl1pPr>
          </a:lstStyle>
          <a:p>
            <a:pPr marL="12700">
              <a:lnSpc>
                <a:spcPct val="100000"/>
              </a:lnSpc>
              <a:spcBef>
                <a:spcPts val="25"/>
              </a:spcBef>
            </a:pPr>
            <a:r>
              <a:rPr dirty="0"/>
              <a:t>Change your</a:t>
            </a:r>
            <a:r>
              <a:rPr spc="-5" dirty="0"/>
              <a:t> </a:t>
            </a:r>
            <a:r>
              <a:rPr dirty="0"/>
              <a:t>presentation</a:t>
            </a:r>
            <a:r>
              <a:rPr spc="5" dirty="0"/>
              <a:t> </a:t>
            </a:r>
            <a:r>
              <a:rPr spc="-5" dirty="0"/>
              <a:t>title</a:t>
            </a:r>
            <a:r>
              <a:rPr spc="5" dirty="0"/>
              <a:t> </a:t>
            </a:r>
            <a:r>
              <a:rPr spc="-5" dirty="0"/>
              <a:t>in</a:t>
            </a:r>
            <a:r>
              <a:rPr spc="5" dirty="0"/>
              <a:t> </a:t>
            </a:r>
            <a:r>
              <a:rPr dirty="0"/>
              <a:t>Header</a:t>
            </a:r>
            <a:r>
              <a:rPr spc="-5" dirty="0"/>
              <a:t> </a:t>
            </a:r>
            <a:r>
              <a:rPr dirty="0"/>
              <a:t>&amp;</a:t>
            </a:r>
            <a:r>
              <a:rPr spc="5" dirty="0"/>
              <a:t> </a:t>
            </a:r>
            <a:r>
              <a:rPr dirty="0"/>
              <a:t>Footer</a:t>
            </a:r>
            <a:r>
              <a:rPr spc="-5" dirty="0"/>
              <a:t> </a:t>
            </a:r>
            <a:r>
              <a:rPr dirty="0"/>
              <a:t>section</a:t>
            </a:r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rgbClr val="04043F"/>
                </a:solidFill>
                <a:latin typeface="Arial"/>
                <a:cs typeface="Arial"/>
              </a:defRPr>
            </a:lvl1pPr>
          </a:lstStyle>
          <a:p>
            <a:pPr marL="38100">
              <a:lnSpc>
                <a:spcPts val="1425"/>
              </a:lnSpc>
            </a:pPr>
            <a:fld id="{81D60167-4931-47E6-BA6A-407CBD079E47}" type="slidenum">
              <a:rPr dirty="0"/>
              <a:t>‹#›</a:t>
            </a:fld>
            <a:endParaRPr dirty="0"/>
          </a:p>
        </p:txBody>
      </p:sp>
      <p:sp>
        <p:nvSpPr>
          <p:cNvPr id="8" name="Holder 3">
            <a:extLst>
              <a:ext uri="{FF2B5EF4-FFF2-40B4-BE49-F238E27FC236}">
                <a16:creationId xmlns:a16="http://schemas.microsoft.com/office/drawing/2014/main" id="{A0EA0A78-D0F3-914A-8689-38BD915D8D1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68000" y="1620000"/>
            <a:ext cx="11257200" cy="387798"/>
          </a:xfrm>
        </p:spPr>
        <p:txBody>
          <a:bodyPr lIns="0" tIns="0" rIns="0" bIns="0"/>
          <a:lstStyle>
            <a:lvl1pPr>
              <a:lnSpc>
                <a:spcPct val="90000"/>
              </a:lnSpc>
              <a:defRPr sz="2800" b="1" i="0">
                <a:solidFill>
                  <a:srgbClr val="0545D6"/>
                </a:solidFill>
              </a:defRPr>
            </a:lvl1pPr>
          </a:lstStyle>
          <a:p>
            <a:endParaRPr dirty="0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D9BE7E17-7A08-7047-A26B-E41CD3B577B5}"/>
              </a:ext>
            </a:extLst>
          </p:cNvPr>
          <p:cNvCxnSpPr>
            <a:cxnSpLocks/>
          </p:cNvCxnSpPr>
          <p:nvPr userDrawn="1"/>
        </p:nvCxnSpPr>
        <p:spPr>
          <a:xfrm>
            <a:off x="418800" y="1116000"/>
            <a:ext cx="11354400" cy="0"/>
          </a:xfrm>
          <a:prstGeom prst="line">
            <a:avLst/>
          </a:prstGeom>
          <a:ln w="19050">
            <a:solidFill>
              <a:srgbClr val="0545D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Holder 3">
            <a:extLst>
              <a:ext uri="{FF2B5EF4-FFF2-40B4-BE49-F238E27FC236}">
                <a16:creationId xmlns:a16="http://schemas.microsoft.com/office/drawing/2014/main" id="{D76F08A8-34B7-B441-8C19-879BF2D1E366}"/>
              </a:ext>
            </a:extLst>
          </p:cNvPr>
          <p:cNvSpPr>
            <a:spLocks noGrp="1"/>
          </p:cNvSpPr>
          <p:nvPr>
            <p:ph type="body" idx="10"/>
          </p:nvPr>
        </p:nvSpPr>
        <p:spPr>
          <a:xfrm>
            <a:off x="468000" y="2590800"/>
            <a:ext cx="11257200" cy="3632160"/>
          </a:xfrm>
          <a:solidFill>
            <a:schemeClr val="bg1"/>
          </a:solidFill>
        </p:spPr>
        <p:txBody>
          <a:bodyPr lIns="216000" tIns="180000" rIns="216000" bIns="108000">
            <a:noAutofit/>
          </a:bodyPr>
          <a:lstStyle>
            <a:lvl1pPr>
              <a:spcAft>
                <a:spcPts val="2000"/>
              </a:spcAft>
              <a:defRPr sz="2000" b="0" i="0">
                <a:solidFill>
                  <a:schemeClr val="tx2"/>
                </a:solidFill>
              </a:defRPr>
            </a:lvl1pPr>
          </a:lstStyle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818047087"/>
      </p:ext>
    </p:extLst>
  </p:cSld>
  <p:clrMapOvr>
    <a:masterClrMapping/>
  </p:clrMapOvr>
  <p:transition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&amp;A Slide - Green">
    <p:bg>
      <p:bgPr>
        <a:solidFill>
          <a:schemeClr val="accent4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Graphic 10">
            <a:extLst>
              <a:ext uri="{FF2B5EF4-FFF2-40B4-BE49-F238E27FC236}">
                <a16:creationId xmlns:a16="http://schemas.microsoft.com/office/drawing/2014/main" id="{051E3C87-0B1F-1F43-B1CC-164E566506E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0"/>
            <a:ext cx="12193200" cy="6858675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432000" y="468000"/>
            <a:ext cx="11353399" cy="553998"/>
          </a:xfrm>
        </p:spPr>
        <p:txBody>
          <a:bodyPr lIns="0" tIns="0" rIns="0" bIns="0"/>
          <a:lstStyle>
            <a:lvl1pPr>
              <a:lnSpc>
                <a:spcPct val="90000"/>
              </a:lnSpc>
              <a:defRPr sz="4000" b="1" i="0">
                <a:solidFill>
                  <a:srgbClr val="04043F"/>
                </a:solidFill>
                <a:latin typeface="Arial"/>
                <a:cs typeface="Arial"/>
              </a:defRPr>
            </a:lvl1pPr>
          </a:lstStyle>
          <a:p>
            <a:endParaRPr dirty="0"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800" b="0" i="0">
                <a:solidFill>
                  <a:srgbClr val="050540"/>
                </a:solidFill>
                <a:latin typeface="Arial"/>
                <a:cs typeface="Arial"/>
              </a:defRPr>
            </a:lvl1pPr>
          </a:lstStyle>
          <a:p>
            <a:pPr marL="12700">
              <a:lnSpc>
                <a:spcPct val="100000"/>
              </a:lnSpc>
              <a:spcBef>
                <a:spcPts val="25"/>
              </a:spcBef>
            </a:pPr>
            <a:r>
              <a:rPr dirty="0"/>
              <a:t>Change your</a:t>
            </a:r>
            <a:r>
              <a:rPr spc="-5" dirty="0"/>
              <a:t> </a:t>
            </a:r>
            <a:r>
              <a:rPr dirty="0"/>
              <a:t>presentation</a:t>
            </a:r>
            <a:r>
              <a:rPr spc="5" dirty="0"/>
              <a:t> </a:t>
            </a:r>
            <a:r>
              <a:rPr spc="-5" dirty="0"/>
              <a:t>title</a:t>
            </a:r>
            <a:r>
              <a:rPr spc="5" dirty="0"/>
              <a:t> </a:t>
            </a:r>
            <a:r>
              <a:rPr spc="-5" dirty="0"/>
              <a:t>in</a:t>
            </a:r>
            <a:r>
              <a:rPr spc="5" dirty="0"/>
              <a:t> </a:t>
            </a:r>
            <a:r>
              <a:rPr dirty="0"/>
              <a:t>Header</a:t>
            </a:r>
            <a:r>
              <a:rPr spc="-5" dirty="0"/>
              <a:t> </a:t>
            </a:r>
            <a:r>
              <a:rPr dirty="0"/>
              <a:t>&amp;</a:t>
            </a:r>
            <a:r>
              <a:rPr spc="5" dirty="0"/>
              <a:t> </a:t>
            </a:r>
            <a:r>
              <a:rPr dirty="0"/>
              <a:t>Footer</a:t>
            </a:r>
            <a:r>
              <a:rPr spc="-5" dirty="0"/>
              <a:t> </a:t>
            </a:r>
            <a:r>
              <a:rPr dirty="0"/>
              <a:t>section</a:t>
            </a:r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rgbClr val="04043F"/>
                </a:solidFill>
                <a:latin typeface="Arial"/>
                <a:cs typeface="Arial"/>
              </a:defRPr>
            </a:lvl1pPr>
          </a:lstStyle>
          <a:p>
            <a:pPr marL="38100">
              <a:lnSpc>
                <a:spcPts val="1425"/>
              </a:lnSpc>
            </a:pPr>
            <a:fld id="{81D60167-4931-47E6-BA6A-407CBD079E47}" type="slidenum">
              <a:rPr dirty="0"/>
              <a:t>‹#›</a:t>
            </a:fld>
            <a:endParaRPr dirty="0"/>
          </a:p>
        </p:txBody>
      </p:sp>
      <p:sp>
        <p:nvSpPr>
          <p:cNvPr id="8" name="Holder 3">
            <a:extLst>
              <a:ext uri="{FF2B5EF4-FFF2-40B4-BE49-F238E27FC236}">
                <a16:creationId xmlns:a16="http://schemas.microsoft.com/office/drawing/2014/main" id="{A0EA0A78-D0F3-914A-8689-38BD915D8D1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68000" y="1620000"/>
            <a:ext cx="11257200" cy="387798"/>
          </a:xfrm>
        </p:spPr>
        <p:txBody>
          <a:bodyPr lIns="0" tIns="0" rIns="0" bIns="0"/>
          <a:lstStyle>
            <a:lvl1pPr>
              <a:lnSpc>
                <a:spcPct val="90000"/>
              </a:lnSpc>
              <a:defRPr sz="2800" b="1" i="0">
                <a:solidFill>
                  <a:schemeClr val="accent3"/>
                </a:solidFill>
              </a:defRPr>
            </a:lvl1pPr>
          </a:lstStyle>
          <a:p>
            <a:endParaRPr dirty="0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DD746C3A-452D-7340-A6C3-3B732F6C4513}"/>
              </a:ext>
            </a:extLst>
          </p:cNvPr>
          <p:cNvCxnSpPr>
            <a:cxnSpLocks/>
          </p:cNvCxnSpPr>
          <p:nvPr userDrawn="1"/>
        </p:nvCxnSpPr>
        <p:spPr>
          <a:xfrm>
            <a:off x="418800" y="1116000"/>
            <a:ext cx="11354400" cy="0"/>
          </a:xfrm>
          <a:prstGeom prst="line">
            <a:avLst/>
          </a:prstGeom>
          <a:ln w="1905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Holder 3">
            <a:extLst>
              <a:ext uri="{FF2B5EF4-FFF2-40B4-BE49-F238E27FC236}">
                <a16:creationId xmlns:a16="http://schemas.microsoft.com/office/drawing/2014/main" id="{03BA9028-BE6C-3940-BBF8-6F0616980F7C}"/>
              </a:ext>
            </a:extLst>
          </p:cNvPr>
          <p:cNvSpPr>
            <a:spLocks noGrp="1"/>
          </p:cNvSpPr>
          <p:nvPr>
            <p:ph type="body" idx="11"/>
          </p:nvPr>
        </p:nvSpPr>
        <p:spPr>
          <a:xfrm>
            <a:off x="468000" y="2590800"/>
            <a:ext cx="11257200" cy="3632160"/>
          </a:xfrm>
          <a:solidFill>
            <a:schemeClr val="bg1"/>
          </a:solidFill>
        </p:spPr>
        <p:txBody>
          <a:bodyPr lIns="216000" tIns="180000" rIns="216000" bIns="108000">
            <a:noAutofit/>
          </a:bodyPr>
          <a:lstStyle>
            <a:lvl1pPr>
              <a:spcAft>
                <a:spcPts val="2000"/>
              </a:spcAft>
              <a:defRPr sz="2000" b="0" i="0">
                <a:solidFill>
                  <a:schemeClr val="tx2"/>
                </a:solidFill>
              </a:defRPr>
            </a:lvl1pPr>
          </a:lstStyle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558889178"/>
      </p:ext>
    </p:extLst>
  </p:cSld>
  <p:clrMapOvr>
    <a:masterClrMapping/>
  </p:clrMapOvr>
  <p:transition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Text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64020" y="6460716"/>
            <a:ext cx="2635250" cy="123111"/>
          </a:xfrm>
        </p:spPr>
        <p:txBody>
          <a:bodyPr lIns="0" tIns="0" rIns="0" bIns="0"/>
          <a:lstStyle>
            <a:lvl1pPr>
              <a:defRPr sz="800" b="0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pPr marL="12700">
              <a:spcBef>
                <a:spcPts val="25"/>
              </a:spcBef>
            </a:pPr>
            <a:r>
              <a:rPr lang="en-GB"/>
              <a:t>Change your</a:t>
            </a:r>
            <a:r>
              <a:rPr lang="en-GB" spc="-5"/>
              <a:t> </a:t>
            </a:r>
            <a:r>
              <a:rPr lang="en-GB"/>
              <a:t>presentation</a:t>
            </a:r>
            <a:r>
              <a:rPr lang="en-GB" spc="5"/>
              <a:t> </a:t>
            </a:r>
            <a:r>
              <a:rPr lang="en-GB" spc="-5"/>
              <a:t>title</a:t>
            </a:r>
            <a:r>
              <a:rPr lang="en-GB" spc="5"/>
              <a:t> </a:t>
            </a:r>
            <a:r>
              <a:rPr lang="en-GB" spc="-5"/>
              <a:t>in</a:t>
            </a:r>
            <a:r>
              <a:rPr lang="en-GB" spc="5"/>
              <a:t> </a:t>
            </a:r>
            <a:r>
              <a:rPr lang="en-GB"/>
              <a:t>Header</a:t>
            </a:r>
            <a:r>
              <a:rPr lang="en-GB" spc="-5"/>
              <a:t> </a:t>
            </a:r>
            <a:r>
              <a:rPr lang="en-GB"/>
              <a:t>&amp;</a:t>
            </a:r>
            <a:r>
              <a:rPr lang="en-GB" spc="5"/>
              <a:t> </a:t>
            </a:r>
            <a:r>
              <a:rPr lang="en-GB"/>
              <a:t>Footer</a:t>
            </a:r>
            <a:r>
              <a:rPr lang="en-GB" spc="-5"/>
              <a:t> </a:t>
            </a:r>
            <a:r>
              <a:rPr lang="en-GB"/>
              <a:t>section</a:t>
            </a:r>
            <a:endParaRPr lang="en-GB" dirty="0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11552721" y="6411680"/>
            <a:ext cx="257175" cy="179536"/>
          </a:xfrm>
        </p:spPr>
        <p:txBody>
          <a:bodyPr lIns="0" tIns="0" rIns="0" bIns="0"/>
          <a:lstStyle>
            <a:lvl1pPr>
              <a:defRPr sz="1200" b="0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pPr marL="38100">
              <a:lnSpc>
                <a:spcPts val="1425"/>
              </a:lnSpc>
            </a:pPr>
            <a:fld id="{81D60167-4931-47E6-BA6A-407CBD079E47}" type="slidenum">
              <a:rPr lang="en-GB" smtClean="0"/>
              <a:pPr marL="38100">
                <a:lnSpc>
                  <a:spcPts val="1425"/>
                </a:lnSpc>
              </a:pPr>
              <a:t>‹#›</a:t>
            </a:fld>
            <a:endParaRPr lang="en-GB" dirty="0"/>
          </a:p>
        </p:txBody>
      </p:sp>
      <p:sp>
        <p:nvSpPr>
          <p:cNvPr id="8" name="Holder 3">
            <a:extLst>
              <a:ext uri="{FF2B5EF4-FFF2-40B4-BE49-F238E27FC236}">
                <a16:creationId xmlns:a16="http://schemas.microsoft.com/office/drawing/2014/main" id="{A0EA0A78-D0F3-914A-8689-38BD915D8D1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68000" y="2880000"/>
            <a:ext cx="11257200" cy="369332"/>
          </a:xfrm>
        </p:spPr>
        <p:txBody>
          <a:bodyPr lIns="0" tIns="0" rIns="0" bIns="0"/>
          <a:lstStyle>
            <a:lvl1pPr>
              <a:spcAft>
                <a:spcPts val="1600"/>
              </a:spcAft>
              <a:defRPr sz="2400" b="0" i="0">
                <a:solidFill>
                  <a:schemeClr val="bg1"/>
                </a:solidFill>
              </a:defRPr>
            </a:lvl1pPr>
          </a:lstStyle>
          <a:p>
            <a:endParaRPr dirty="0"/>
          </a:p>
        </p:txBody>
      </p:sp>
      <p:sp>
        <p:nvSpPr>
          <p:cNvPr id="7" name="Holder 2">
            <a:extLst>
              <a:ext uri="{FF2B5EF4-FFF2-40B4-BE49-F238E27FC236}">
                <a16:creationId xmlns:a16="http://schemas.microsoft.com/office/drawing/2014/main" id="{45FB154A-D0C7-4C4A-A4FE-D0D173F176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2001" y="1692000"/>
            <a:ext cx="4673399" cy="609398"/>
          </a:xfrm>
        </p:spPr>
        <p:txBody>
          <a:bodyPr lIns="0" tIns="0" rIns="0" bIns="0" anchor="b" anchorCtr="0"/>
          <a:lstStyle>
            <a:lvl1pPr>
              <a:lnSpc>
                <a:spcPct val="90000"/>
              </a:lnSpc>
              <a:defRPr sz="440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 dirty="0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0BBEF30A-AC6D-524D-8364-0B821E9D35F0}"/>
              </a:ext>
            </a:extLst>
          </p:cNvPr>
          <p:cNvCxnSpPr>
            <a:cxnSpLocks/>
          </p:cNvCxnSpPr>
          <p:nvPr userDrawn="1"/>
        </p:nvCxnSpPr>
        <p:spPr>
          <a:xfrm flipH="1">
            <a:off x="432000" y="2520000"/>
            <a:ext cx="2160000" cy="0"/>
          </a:xfrm>
          <a:prstGeom prst="line">
            <a:avLst/>
          </a:prstGeom>
          <a:ln w="889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67253575"/>
      </p:ext>
    </p:extLst>
  </p:cSld>
  <p:clrMapOvr>
    <a:masterClrMapping/>
  </p:clrMapOvr>
  <p:transition>
    <p:fad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Text and Content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64020" y="6460716"/>
            <a:ext cx="2635250" cy="123111"/>
          </a:xfrm>
        </p:spPr>
        <p:txBody>
          <a:bodyPr lIns="0" tIns="0" rIns="0" bIns="0"/>
          <a:lstStyle>
            <a:lvl1pPr>
              <a:defRPr sz="800" b="0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pPr marL="12700">
              <a:spcBef>
                <a:spcPts val="25"/>
              </a:spcBef>
            </a:pPr>
            <a:r>
              <a:rPr lang="en-GB"/>
              <a:t>Change your</a:t>
            </a:r>
            <a:r>
              <a:rPr lang="en-GB" spc="-5"/>
              <a:t> </a:t>
            </a:r>
            <a:r>
              <a:rPr lang="en-GB"/>
              <a:t>presentation</a:t>
            </a:r>
            <a:r>
              <a:rPr lang="en-GB" spc="5"/>
              <a:t> </a:t>
            </a:r>
            <a:r>
              <a:rPr lang="en-GB" spc="-5"/>
              <a:t>title</a:t>
            </a:r>
            <a:r>
              <a:rPr lang="en-GB" spc="5"/>
              <a:t> </a:t>
            </a:r>
            <a:r>
              <a:rPr lang="en-GB" spc="-5"/>
              <a:t>in</a:t>
            </a:r>
            <a:r>
              <a:rPr lang="en-GB" spc="5"/>
              <a:t> </a:t>
            </a:r>
            <a:r>
              <a:rPr lang="en-GB"/>
              <a:t>Header</a:t>
            </a:r>
            <a:r>
              <a:rPr lang="en-GB" spc="-5"/>
              <a:t> </a:t>
            </a:r>
            <a:r>
              <a:rPr lang="en-GB"/>
              <a:t>&amp;</a:t>
            </a:r>
            <a:r>
              <a:rPr lang="en-GB" spc="5"/>
              <a:t> </a:t>
            </a:r>
            <a:r>
              <a:rPr lang="en-GB"/>
              <a:t>Footer</a:t>
            </a:r>
            <a:r>
              <a:rPr lang="en-GB" spc="-5"/>
              <a:t> </a:t>
            </a:r>
            <a:r>
              <a:rPr lang="en-GB"/>
              <a:t>section</a:t>
            </a:r>
            <a:endParaRPr lang="en-GB" dirty="0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11552721" y="6411680"/>
            <a:ext cx="257175" cy="179536"/>
          </a:xfrm>
        </p:spPr>
        <p:txBody>
          <a:bodyPr lIns="0" tIns="0" rIns="0" bIns="0"/>
          <a:lstStyle>
            <a:lvl1pPr>
              <a:defRPr sz="1200" b="0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pPr marL="38100">
              <a:lnSpc>
                <a:spcPts val="1425"/>
              </a:lnSpc>
            </a:pPr>
            <a:fld id="{81D60167-4931-47E6-BA6A-407CBD079E47}" type="slidenum">
              <a:rPr lang="en-GB" smtClean="0"/>
              <a:pPr marL="38100">
                <a:lnSpc>
                  <a:spcPts val="1425"/>
                </a:lnSpc>
              </a:pPr>
              <a:t>‹#›</a:t>
            </a:fld>
            <a:endParaRPr lang="en-GB" dirty="0"/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9C913B74-DB9D-7B4F-A9DD-5922D35DE17E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4329112" y="0"/>
            <a:ext cx="7862888" cy="5943600"/>
          </a:xfrm>
          <a:custGeom>
            <a:avLst/>
            <a:gdLst>
              <a:gd name="connsiteX0" fmla="*/ 2234144 w 8001000"/>
              <a:gd name="connsiteY0" fmla="*/ 0 h 6048000"/>
              <a:gd name="connsiteX1" fmla="*/ 8001000 w 8001000"/>
              <a:gd name="connsiteY1" fmla="*/ 0 h 6048000"/>
              <a:gd name="connsiteX2" fmla="*/ 8001000 w 8001000"/>
              <a:gd name="connsiteY2" fmla="*/ 6048000 h 6048000"/>
              <a:gd name="connsiteX3" fmla="*/ 0 w 8001000"/>
              <a:gd name="connsiteY3" fmla="*/ 6048000 h 604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001000" h="6048000">
                <a:moveTo>
                  <a:pt x="2234144" y="0"/>
                </a:moveTo>
                <a:lnTo>
                  <a:pt x="8001000" y="0"/>
                </a:lnTo>
                <a:lnTo>
                  <a:pt x="8001000" y="6048000"/>
                </a:lnTo>
                <a:lnTo>
                  <a:pt x="0" y="6048000"/>
                </a:lnTo>
                <a:close/>
              </a:path>
            </a:pathLst>
          </a:custGeom>
          <a:solidFill>
            <a:schemeClr val="bg2"/>
          </a:solidFill>
          <a:effectLst>
            <a:outerShdw blurRad="889000" dist="254000" dir="2700000" algn="tl" rotWithShape="0">
              <a:prstClr val="black">
                <a:alpha val="25000"/>
              </a:prstClr>
            </a:outerShdw>
          </a:effectLst>
        </p:spPr>
        <p:txBody>
          <a:bodyPr wrap="square" anchor="ctr" anchorCtr="0">
            <a:noAutofit/>
          </a:bodyPr>
          <a:lstStyle>
            <a:lvl1pPr algn="ctr">
              <a:defRPr lang="en-GB" sz="1000" b="0" i="0" dirty="0" smtClean="0">
                <a:solidFill>
                  <a:schemeClr val="accent6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</a:lstStyle>
          <a:p>
            <a:endParaRPr lang="en-GB" dirty="0"/>
          </a:p>
        </p:txBody>
      </p:sp>
      <p:sp>
        <p:nvSpPr>
          <p:cNvPr id="7" name="Holder 2">
            <a:extLst>
              <a:ext uri="{FF2B5EF4-FFF2-40B4-BE49-F238E27FC236}">
                <a16:creationId xmlns:a16="http://schemas.microsoft.com/office/drawing/2014/main" id="{D38A5F42-1B08-FF41-BD90-2EA82DFD27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2001" y="1692000"/>
            <a:ext cx="5054399" cy="609398"/>
          </a:xfrm>
        </p:spPr>
        <p:txBody>
          <a:bodyPr lIns="0" tIns="0" rIns="0" bIns="0" anchor="b" anchorCtr="0"/>
          <a:lstStyle>
            <a:lvl1pPr>
              <a:lnSpc>
                <a:spcPct val="90000"/>
              </a:lnSpc>
              <a:defRPr sz="440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 dirty="0"/>
          </a:p>
        </p:txBody>
      </p:sp>
      <p:sp>
        <p:nvSpPr>
          <p:cNvPr id="9" name="Holder 3">
            <a:extLst>
              <a:ext uri="{FF2B5EF4-FFF2-40B4-BE49-F238E27FC236}">
                <a16:creationId xmlns:a16="http://schemas.microsoft.com/office/drawing/2014/main" id="{625C6E69-D260-CE4F-8646-F4B15EB9287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68000" y="2880000"/>
            <a:ext cx="4637400" cy="369332"/>
          </a:xfrm>
        </p:spPr>
        <p:txBody>
          <a:bodyPr lIns="0" tIns="0" rIns="0" bIns="0"/>
          <a:lstStyle>
            <a:lvl1pPr>
              <a:spcAft>
                <a:spcPts val="1600"/>
              </a:spcAft>
              <a:defRPr sz="2400" b="0" i="0">
                <a:solidFill>
                  <a:schemeClr val="bg1"/>
                </a:solidFill>
              </a:defRPr>
            </a:lvl1pPr>
          </a:lstStyle>
          <a:p>
            <a:endParaRPr dirty="0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1415B08F-232B-B347-8E28-3654CBE86B4C}"/>
              </a:ext>
            </a:extLst>
          </p:cNvPr>
          <p:cNvCxnSpPr>
            <a:cxnSpLocks/>
          </p:cNvCxnSpPr>
          <p:nvPr userDrawn="1"/>
        </p:nvCxnSpPr>
        <p:spPr>
          <a:xfrm flipH="1">
            <a:off x="432000" y="2520000"/>
            <a:ext cx="2160000" cy="0"/>
          </a:xfrm>
          <a:prstGeom prst="line">
            <a:avLst/>
          </a:prstGeom>
          <a:ln w="889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69538067"/>
      </p:ext>
    </p:extLst>
  </p:cSld>
  <p:clrMapOvr>
    <a:masterClrMapping/>
  </p:clrMapOvr>
  <p:transition>
    <p:fad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, Text and Content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Freeform 16">
            <a:extLst>
              <a:ext uri="{FF2B5EF4-FFF2-40B4-BE49-F238E27FC236}">
                <a16:creationId xmlns:a16="http://schemas.microsoft.com/office/drawing/2014/main" id="{B18F8248-BF20-494C-9E9A-016455A9B8A1}"/>
              </a:ext>
            </a:extLst>
          </p:cNvPr>
          <p:cNvSpPr/>
          <p:nvPr userDrawn="1"/>
        </p:nvSpPr>
        <p:spPr>
          <a:xfrm>
            <a:off x="10210800" y="-609600"/>
            <a:ext cx="2362200" cy="4361225"/>
          </a:xfrm>
          <a:custGeom>
            <a:avLst/>
            <a:gdLst>
              <a:gd name="connsiteX0" fmla="*/ 2320246 w 3384363"/>
              <a:gd name="connsiteY0" fmla="*/ 0 h 6248400"/>
              <a:gd name="connsiteX1" fmla="*/ 3384363 w 3384363"/>
              <a:gd name="connsiteY1" fmla="*/ 0 h 6248400"/>
              <a:gd name="connsiteX2" fmla="*/ 1064118 w 3384363"/>
              <a:gd name="connsiteY2" fmla="*/ 6248400 h 6248400"/>
              <a:gd name="connsiteX3" fmla="*/ 0 w 3384363"/>
              <a:gd name="connsiteY3" fmla="*/ 6248400 h 6248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384363" h="6248400">
                <a:moveTo>
                  <a:pt x="2320246" y="0"/>
                </a:moveTo>
                <a:lnTo>
                  <a:pt x="3384363" y="0"/>
                </a:lnTo>
                <a:lnTo>
                  <a:pt x="1064118" y="6248400"/>
                </a:lnTo>
                <a:lnTo>
                  <a:pt x="0" y="62484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GB"/>
          </a:p>
        </p:txBody>
      </p:sp>
      <p:sp>
        <p:nvSpPr>
          <p:cNvPr id="19" name="Holder 2">
            <a:extLst>
              <a:ext uri="{FF2B5EF4-FFF2-40B4-BE49-F238E27FC236}">
                <a16:creationId xmlns:a16="http://schemas.microsoft.com/office/drawing/2014/main" id="{FEBCF06C-746A-8F43-A915-13FBFA6D56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2001" y="1692000"/>
            <a:ext cx="4673399" cy="609398"/>
          </a:xfrm>
        </p:spPr>
        <p:txBody>
          <a:bodyPr lIns="0" tIns="0" rIns="0" bIns="0" anchor="b" anchorCtr="0"/>
          <a:lstStyle>
            <a:lvl1pPr>
              <a:lnSpc>
                <a:spcPct val="90000"/>
              </a:lnSpc>
              <a:defRPr sz="440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 dirty="0"/>
          </a:p>
        </p:txBody>
      </p:sp>
      <p:sp>
        <p:nvSpPr>
          <p:cNvPr id="20" name="Holder 4">
            <a:extLst>
              <a:ext uri="{FF2B5EF4-FFF2-40B4-BE49-F238E27FC236}">
                <a16:creationId xmlns:a16="http://schemas.microsoft.com/office/drawing/2014/main" id="{2DC04346-4D5E-EC4C-824E-65062039D781}"/>
              </a:ext>
            </a:extLst>
          </p:cNvPr>
          <p:cNvSpPr>
            <a:spLocks noGrp="1"/>
          </p:cNvSpPr>
          <p:nvPr>
            <p:ph type="ftr" sz="quarter" idx="5"/>
          </p:nvPr>
        </p:nvSpPr>
        <p:spPr>
          <a:xfrm>
            <a:off x="364020" y="6460716"/>
            <a:ext cx="2635250" cy="123111"/>
          </a:xfrm>
        </p:spPr>
        <p:txBody>
          <a:bodyPr lIns="0" tIns="0" rIns="0" bIns="0"/>
          <a:lstStyle>
            <a:lvl1pPr>
              <a:defRPr sz="800" b="0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pPr marL="12700">
              <a:spcBef>
                <a:spcPts val="25"/>
              </a:spcBef>
            </a:pPr>
            <a:r>
              <a:rPr lang="en-GB"/>
              <a:t>Change your</a:t>
            </a:r>
            <a:r>
              <a:rPr lang="en-GB" spc="-5"/>
              <a:t> </a:t>
            </a:r>
            <a:r>
              <a:rPr lang="en-GB"/>
              <a:t>presentation</a:t>
            </a:r>
            <a:r>
              <a:rPr lang="en-GB" spc="5"/>
              <a:t> </a:t>
            </a:r>
            <a:r>
              <a:rPr lang="en-GB" spc="-5"/>
              <a:t>title</a:t>
            </a:r>
            <a:r>
              <a:rPr lang="en-GB" spc="5"/>
              <a:t> </a:t>
            </a:r>
            <a:r>
              <a:rPr lang="en-GB" spc="-5"/>
              <a:t>in</a:t>
            </a:r>
            <a:r>
              <a:rPr lang="en-GB" spc="5"/>
              <a:t> </a:t>
            </a:r>
            <a:r>
              <a:rPr lang="en-GB"/>
              <a:t>Header</a:t>
            </a:r>
            <a:r>
              <a:rPr lang="en-GB" spc="-5"/>
              <a:t> </a:t>
            </a:r>
            <a:r>
              <a:rPr lang="en-GB"/>
              <a:t>&amp;</a:t>
            </a:r>
            <a:r>
              <a:rPr lang="en-GB" spc="5"/>
              <a:t> </a:t>
            </a:r>
            <a:r>
              <a:rPr lang="en-GB"/>
              <a:t>Footer</a:t>
            </a:r>
            <a:r>
              <a:rPr lang="en-GB" spc="-5"/>
              <a:t> </a:t>
            </a:r>
            <a:r>
              <a:rPr lang="en-GB"/>
              <a:t>section</a:t>
            </a:r>
            <a:endParaRPr lang="en-GB" dirty="0"/>
          </a:p>
        </p:txBody>
      </p:sp>
      <p:sp>
        <p:nvSpPr>
          <p:cNvPr id="22" name="Holder 3">
            <a:extLst>
              <a:ext uri="{FF2B5EF4-FFF2-40B4-BE49-F238E27FC236}">
                <a16:creationId xmlns:a16="http://schemas.microsoft.com/office/drawing/2014/main" id="{58202F9B-F57F-2241-98FF-E28A88E391C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68000" y="2880000"/>
            <a:ext cx="3951600" cy="369332"/>
          </a:xfrm>
        </p:spPr>
        <p:txBody>
          <a:bodyPr lIns="0" tIns="0" rIns="0" bIns="0"/>
          <a:lstStyle>
            <a:lvl1pPr>
              <a:spcAft>
                <a:spcPts val="1600"/>
              </a:spcAft>
              <a:defRPr sz="2400" b="0" i="0">
                <a:solidFill>
                  <a:schemeClr val="bg1"/>
                </a:solidFill>
              </a:defRPr>
            </a:lvl1pPr>
          </a:lstStyle>
          <a:p>
            <a:endParaRPr dirty="0"/>
          </a:p>
        </p:txBody>
      </p:sp>
      <p:sp>
        <p:nvSpPr>
          <p:cNvPr id="23" name="Picture Placeholder 22">
            <a:extLst>
              <a:ext uri="{FF2B5EF4-FFF2-40B4-BE49-F238E27FC236}">
                <a16:creationId xmlns:a16="http://schemas.microsoft.com/office/drawing/2014/main" id="{E6898B1C-7483-C640-AAD3-C3FFA553D8C9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4398669" y="-228600"/>
            <a:ext cx="7666490" cy="5729769"/>
          </a:xfrm>
          <a:custGeom>
            <a:avLst/>
            <a:gdLst>
              <a:gd name="connsiteX0" fmla="*/ 2116589 w 7666490"/>
              <a:gd name="connsiteY0" fmla="*/ 0 h 5729769"/>
              <a:gd name="connsiteX1" fmla="*/ 7666490 w 7666490"/>
              <a:gd name="connsiteY1" fmla="*/ 0 h 5729769"/>
              <a:gd name="connsiteX2" fmla="*/ 5538829 w 7666490"/>
              <a:gd name="connsiteY2" fmla="*/ 5729769 h 5729769"/>
              <a:gd name="connsiteX3" fmla="*/ 0 w 7666490"/>
              <a:gd name="connsiteY3" fmla="*/ 5729769 h 57297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666490" h="5729769">
                <a:moveTo>
                  <a:pt x="2116589" y="0"/>
                </a:moveTo>
                <a:lnTo>
                  <a:pt x="7666490" y="0"/>
                </a:lnTo>
                <a:lnTo>
                  <a:pt x="5538829" y="5729769"/>
                </a:lnTo>
                <a:lnTo>
                  <a:pt x="0" y="5729769"/>
                </a:lnTo>
                <a:close/>
              </a:path>
            </a:pathLst>
          </a:custGeom>
          <a:solidFill>
            <a:schemeClr val="bg2"/>
          </a:solidFill>
          <a:effectLst>
            <a:innerShdw dist="444500" dir="10800000">
              <a:srgbClr val="0063BE">
                <a:alpha val="30000"/>
              </a:srgbClr>
            </a:innerShdw>
          </a:effectLst>
        </p:spPr>
        <p:txBody>
          <a:bodyPr wrap="square" anchor="ctr" anchorCtr="0">
            <a:noAutofit/>
          </a:bodyPr>
          <a:lstStyle>
            <a:lvl1pPr algn="ctr">
              <a:defRPr lang="en-GB" sz="1000" b="0" i="0" dirty="0" smtClean="0">
                <a:solidFill>
                  <a:schemeClr val="accent6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</a:lstStyle>
          <a:p>
            <a:endParaRPr lang="en-GB" dirty="0"/>
          </a:p>
        </p:txBody>
      </p: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A17EE89E-109F-2C45-8BAE-D0FC1B0568E7}"/>
              </a:ext>
            </a:extLst>
          </p:cNvPr>
          <p:cNvCxnSpPr>
            <a:cxnSpLocks/>
          </p:cNvCxnSpPr>
          <p:nvPr userDrawn="1"/>
        </p:nvCxnSpPr>
        <p:spPr>
          <a:xfrm flipH="1">
            <a:off x="432000" y="2520000"/>
            <a:ext cx="2160000" cy="0"/>
          </a:xfrm>
          <a:prstGeom prst="line">
            <a:avLst/>
          </a:prstGeom>
          <a:ln w="889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 Placeholder 2">
            <a:extLst>
              <a:ext uri="{FF2B5EF4-FFF2-40B4-BE49-F238E27FC236}">
                <a16:creationId xmlns:a16="http://schemas.microsoft.com/office/drawing/2014/main" id="{68507A1A-84C5-694C-9104-AD835999E56C}"/>
              </a:ext>
            </a:extLst>
          </p:cNvPr>
          <p:cNvSpPr>
            <a:spLocks noGrp="1" noChangeAspect="1"/>
          </p:cNvSpPr>
          <p:nvPr>
            <p:ph type="body" sz="quarter" idx="13" hasCustomPrompt="1"/>
          </p:nvPr>
        </p:nvSpPr>
        <p:spPr>
          <a:xfrm>
            <a:off x="9399600" y="6098400"/>
            <a:ext cx="2792400" cy="670605"/>
          </a:xfrm>
          <a:blipFill>
            <a:blip r:embed="rId2" cstate="screen">
              <a:alphaModFix/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r="-129480"/>
            </a:stretch>
          </a:blipFill>
        </p:spPr>
        <p:txBody>
          <a:bodyPr anchor="ctr" anchorCtr="0">
            <a:noAutofit/>
          </a:bodyPr>
          <a:lstStyle/>
          <a:p>
            <a:pPr lvl="0"/>
            <a:r>
              <a:rPr lang="en-GB" dirty="0"/>
              <a:t> </a:t>
            </a:r>
          </a:p>
        </p:txBody>
      </p:sp>
      <p:sp>
        <p:nvSpPr>
          <p:cNvPr id="21" name="Holder 6">
            <a:extLst>
              <a:ext uri="{FF2B5EF4-FFF2-40B4-BE49-F238E27FC236}">
                <a16:creationId xmlns:a16="http://schemas.microsoft.com/office/drawing/2014/main" id="{43B83159-C2E9-844E-97F3-099406AB610E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>
          <a:xfrm>
            <a:off x="11552721" y="6411680"/>
            <a:ext cx="257175" cy="179536"/>
          </a:xfrm>
        </p:spPr>
        <p:txBody>
          <a:bodyPr lIns="0" tIns="0" rIns="0" bIns="0"/>
          <a:lstStyle>
            <a:lvl1pPr>
              <a:defRPr sz="1200" b="0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pPr marL="38100">
              <a:lnSpc>
                <a:spcPts val="1425"/>
              </a:lnSpc>
            </a:pPr>
            <a:fld id="{81D60167-4931-47E6-BA6A-407CBD079E47}" type="slidenum">
              <a:rPr lang="en-GB" smtClean="0"/>
              <a:pPr marL="38100">
                <a:lnSpc>
                  <a:spcPts val="1425"/>
                </a:lnSpc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60584463"/>
      </p:ext>
    </p:extLst>
  </p:cSld>
  <p:clrMapOvr>
    <a:masterClrMapping/>
  </p:clrMapOvr>
  <p:transition>
    <p:fad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alf Media - Title and text (right)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4">
            <a:extLst>
              <a:ext uri="{FF2B5EF4-FFF2-40B4-BE49-F238E27FC236}">
                <a16:creationId xmlns:a16="http://schemas.microsoft.com/office/drawing/2014/main" id="{78CB5A09-30FF-F549-98C5-3DFAFAA67197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0" y="0"/>
            <a:ext cx="6098400" cy="6858000"/>
          </a:xfrm>
          <a:solidFill>
            <a:schemeClr val="bg2"/>
          </a:solidFill>
          <a:effectLst>
            <a:outerShdw blurRad="889000" dist="254000" algn="l" rotWithShape="0">
              <a:prstClr val="black">
                <a:alpha val="25000"/>
              </a:prstClr>
            </a:outerShdw>
          </a:effectLst>
        </p:spPr>
        <p:txBody>
          <a:bodyPr anchor="ctr" anchorCtr="0">
            <a:noAutofit/>
          </a:bodyPr>
          <a:lstStyle>
            <a:lvl1pPr algn="ctr">
              <a:defRPr lang="en-GB" sz="1000" b="0" i="0" dirty="0" smtClean="0">
                <a:solidFill>
                  <a:schemeClr val="accent6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</a:lstStyle>
          <a:p>
            <a:endParaRPr lang="en-GB" dirty="0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11552721" y="6411680"/>
            <a:ext cx="257175" cy="179536"/>
          </a:xfrm>
        </p:spPr>
        <p:txBody>
          <a:bodyPr lIns="0" tIns="0" rIns="0" bIns="0"/>
          <a:lstStyle>
            <a:lvl1pPr>
              <a:defRPr sz="1200" b="0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pPr marL="38100">
              <a:lnSpc>
                <a:spcPts val="1425"/>
              </a:lnSpc>
            </a:pPr>
            <a:fld id="{81D60167-4931-47E6-BA6A-407CBD079E47}" type="slidenum">
              <a:rPr lang="en-GB" smtClean="0"/>
              <a:pPr marL="38100">
                <a:lnSpc>
                  <a:spcPts val="1425"/>
                </a:lnSpc>
              </a:pPr>
              <a:t>‹#›</a:t>
            </a:fld>
            <a:endParaRPr lang="en-GB" dirty="0"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64020" y="6460716"/>
            <a:ext cx="2635250" cy="123111"/>
          </a:xfrm>
        </p:spPr>
        <p:txBody>
          <a:bodyPr lIns="0" tIns="0" rIns="0" bIns="0"/>
          <a:lstStyle>
            <a:lvl1pPr>
              <a:defRPr sz="800" b="0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pPr marL="12700">
              <a:spcBef>
                <a:spcPts val="25"/>
              </a:spcBef>
            </a:pPr>
            <a:r>
              <a:rPr lang="en-GB"/>
              <a:t>Change your</a:t>
            </a:r>
            <a:r>
              <a:rPr lang="en-GB" spc="-5"/>
              <a:t> </a:t>
            </a:r>
            <a:r>
              <a:rPr lang="en-GB"/>
              <a:t>presentation</a:t>
            </a:r>
            <a:r>
              <a:rPr lang="en-GB" spc="5"/>
              <a:t> </a:t>
            </a:r>
            <a:r>
              <a:rPr lang="en-GB" spc="-5"/>
              <a:t>title</a:t>
            </a:r>
            <a:r>
              <a:rPr lang="en-GB" spc="5"/>
              <a:t> </a:t>
            </a:r>
            <a:r>
              <a:rPr lang="en-GB" spc="-5"/>
              <a:t>in</a:t>
            </a:r>
            <a:r>
              <a:rPr lang="en-GB" spc="5"/>
              <a:t> </a:t>
            </a:r>
            <a:r>
              <a:rPr lang="en-GB"/>
              <a:t>Header</a:t>
            </a:r>
            <a:r>
              <a:rPr lang="en-GB" spc="-5"/>
              <a:t> </a:t>
            </a:r>
            <a:r>
              <a:rPr lang="en-GB"/>
              <a:t>&amp;</a:t>
            </a:r>
            <a:r>
              <a:rPr lang="en-GB" spc="5"/>
              <a:t> </a:t>
            </a:r>
            <a:r>
              <a:rPr lang="en-GB"/>
              <a:t>Footer</a:t>
            </a:r>
            <a:r>
              <a:rPr lang="en-GB" spc="-5"/>
              <a:t> </a:t>
            </a:r>
            <a:r>
              <a:rPr lang="en-GB"/>
              <a:t>section</a:t>
            </a:r>
            <a:endParaRPr lang="en-GB" dirty="0"/>
          </a:p>
        </p:txBody>
      </p:sp>
      <p:sp>
        <p:nvSpPr>
          <p:cNvPr id="7" name="Holder 2">
            <a:extLst>
              <a:ext uri="{FF2B5EF4-FFF2-40B4-BE49-F238E27FC236}">
                <a16:creationId xmlns:a16="http://schemas.microsoft.com/office/drawing/2014/main" id="{F0F9419B-9464-7D49-85F6-0FF025A4C7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48400" y="1692000"/>
            <a:ext cx="5534400" cy="609398"/>
          </a:xfrm>
        </p:spPr>
        <p:txBody>
          <a:bodyPr lIns="0" tIns="0" rIns="0" bIns="0" anchor="b" anchorCtr="0"/>
          <a:lstStyle>
            <a:lvl1pPr algn="r">
              <a:lnSpc>
                <a:spcPct val="90000"/>
              </a:lnSpc>
              <a:defRPr sz="440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 dirty="0"/>
          </a:p>
        </p:txBody>
      </p:sp>
      <p:sp>
        <p:nvSpPr>
          <p:cNvPr id="9" name="Holder 3">
            <a:extLst>
              <a:ext uri="{FF2B5EF4-FFF2-40B4-BE49-F238E27FC236}">
                <a16:creationId xmlns:a16="http://schemas.microsoft.com/office/drawing/2014/main" id="{A7054262-1501-7748-9C61-9BC32915A9B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48400" y="2880000"/>
            <a:ext cx="5512800" cy="369332"/>
          </a:xfrm>
        </p:spPr>
        <p:txBody>
          <a:bodyPr lIns="0" tIns="0" rIns="0" bIns="0"/>
          <a:lstStyle>
            <a:lvl1pPr algn="r">
              <a:spcAft>
                <a:spcPts val="1600"/>
              </a:spcAft>
              <a:defRPr sz="2400" b="0" i="0">
                <a:solidFill>
                  <a:schemeClr val="bg1"/>
                </a:solidFill>
              </a:defRPr>
            </a:lvl1pPr>
          </a:lstStyle>
          <a:p>
            <a:endParaRPr dirty="0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A25A22DE-F877-0F43-A395-3E978B075C27}"/>
              </a:ext>
            </a:extLst>
          </p:cNvPr>
          <p:cNvCxnSpPr>
            <a:cxnSpLocks/>
          </p:cNvCxnSpPr>
          <p:nvPr userDrawn="1"/>
        </p:nvCxnSpPr>
        <p:spPr>
          <a:xfrm flipH="1">
            <a:off x="9622800" y="2520000"/>
            <a:ext cx="2160000" cy="0"/>
          </a:xfrm>
          <a:prstGeom prst="line">
            <a:avLst/>
          </a:prstGeom>
          <a:ln w="889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81841312"/>
      </p:ext>
    </p:extLst>
  </p:cSld>
  <p:clrMapOvr>
    <a:masterClrMapping/>
  </p:clrMapOvr>
  <p:transition>
    <p:fade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alf Media Rounded - Title and text (right)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icture Placeholder 18">
            <a:extLst>
              <a:ext uri="{FF2B5EF4-FFF2-40B4-BE49-F238E27FC236}">
                <a16:creationId xmlns:a16="http://schemas.microsoft.com/office/drawing/2014/main" id="{281FC64A-0021-CB43-A915-8E5F8DA9794E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0" y="0"/>
            <a:ext cx="7034463" cy="6858000"/>
          </a:xfrm>
          <a:custGeom>
            <a:avLst/>
            <a:gdLst>
              <a:gd name="connsiteX0" fmla="*/ 0 w 7034463"/>
              <a:gd name="connsiteY0" fmla="*/ 0 h 6858000"/>
              <a:gd name="connsiteX1" fmla="*/ 6149606 w 7034463"/>
              <a:gd name="connsiteY1" fmla="*/ 0 h 6858000"/>
              <a:gd name="connsiteX2" fmla="*/ 6188346 w 7034463"/>
              <a:gd name="connsiteY2" fmla="*/ 67573 h 6858000"/>
              <a:gd name="connsiteX3" fmla="*/ 7034463 w 7034463"/>
              <a:gd name="connsiteY3" fmla="*/ 3418945 h 6858000"/>
              <a:gd name="connsiteX4" fmla="*/ 6188346 w 7034463"/>
              <a:gd name="connsiteY4" fmla="*/ 6770318 h 6858000"/>
              <a:gd name="connsiteX5" fmla="*/ 6138077 w 7034463"/>
              <a:gd name="connsiteY5" fmla="*/ 6858000 h 6858000"/>
              <a:gd name="connsiteX6" fmla="*/ 0 w 7034463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034463" h="6858000">
                <a:moveTo>
                  <a:pt x="0" y="0"/>
                </a:moveTo>
                <a:lnTo>
                  <a:pt x="6149606" y="0"/>
                </a:lnTo>
                <a:lnTo>
                  <a:pt x="6188346" y="67573"/>
                </a:lnTo>
                <a:cubicBezTo>
                  <a:pt x="6727953" y="1063813"/>
                  <a:pt x="7034463" y="2205479"/>
                  <a:pt x="7034463" y="3418945"/>
                </a:cubicBezTo>
                <a:cubicBezTo>
                  <a:pt x="7034463" y="4632412"/>
                  <a:pt x="6727953" y="5774079"/>
                  <a:pt x="6188346" y="6770318"/>
                </a:cubicBezTo>
                <a:lnTo>
                  <a:pt x="6138077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2"/>
          </a:solidFill>
          <a:effectLst>
            <a:innerShdw dist="508000">
              <a:srgbClr val="0063BE">
                <a:alpha val="30000"/>
              </a:srgbClr>
            </a:innerShdw>
          </a:effectLst>
        </p:spPr>
        <p:txBody>
          <a:bodyPr wrap="square" anchor="ctr" anchorCtr="0">
            <a:noAutofit/>
          </a:bodyPr>
          <a:lstStyle>
            <a:lvl1pPr algn="ctr">
              <a:defRPr lang="en-GB" sz="1000" b="0" i="0" dirty="0" smtClean="0">
                <a:solidFill>
                  <a:schemeClr val="accent6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</a:lstStyle>
          <a:p>
            <a:endParaRPr lang="en-GB" dirty="0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11552721" y="6411680"/>
            <a:ext cx="257175" cy="179536"/>
          </a:xfrm>
        </p:spPr>
        <p:txBody>
          <a:bodyPr lIns="0" tIns="0" rIns="0" bIns="0"/>
          <a:lstStyle>
            <a:lvl1pPr>
              <a:defRPr sz="1200" b="0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pPr marL="38100">
              <a:lnSpc>
                <a:spcPts val="1425"/>
              </a:lnSpc>
            </a:pPr>
            <a:fld id="{81D60167-4931-47E6-BA6A-407CBD079E47}" type="slidenum">
              <a:rPr lang="en-GB" smtClean="0"/>
              <a:pPr marL="38100">
                <a:lnSpc>
                  <a:spcPts val="1425"/>
                </a:lnSpc>
              </a:pPr>
              <a:t>‹#›</a:t>
            </a:fld>
            <a:endParaRPr lang="en-GB" dirty="0"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64020" y="6460716"/>
            <a:ext cx="2635250" cy="123111"/>
          </a:xfrm>
        </p:spPr>
        <p:txBody>
          <a:bodyPr lIns="0" tIns="0" rIns="0" bIns="0"/>
          <a:lstStyle>
            <a:lvl1pPr>
              <a:defRPr sz="800" b="0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pPr marL="12700">
              <a:spcBef>
                <a:spcPts val="25"/>
              </a:spcBef>
            </a:pPr>
            <a:r>
              <a:rPr lang="en-GB"/>
              <a:t>Change your</a:t>
            </a:r>
            <a:r>
              <a:rPr lang="en-GB" spc="-5"/>
              <a:t> </a:t>
            </a:r>
            <a:r>
              <a:rPr lang="en-GB"/>
              <a:t>presentation</a:t>
            </a:r>
            <a:r>
              <a:rPr lang="en-GB" spc="5"/>
              <a:t> </a:t>
            </a:r>
            <a:r>
              <a:rPr lang="en-GB" spc="-5"/>
              <a:t>title</a:t>
            </a:r>
            <a:r>
              <a:rPr lang="en-GB" spc="5"/>
              <a:t> </a:t>
            </a:r>
            <a:r>
              <a:rPr lang="en-GB" spc="-5"/>
              <a:t>in</a:t>
            </a:r>
            <a:r>
              <a:rPr lang="en-GB" spc="5"/>
              <a:t> </a:t>
            </a:r>
            <a:r>
              <a:rPr lang="en-GB"/>
              <a:t>Header</a:t>
            </a:r>
            <a:r>
              <a:rPr lang="en-GB" spc="-5"/>
              <a:t> </a:t>
            </a:r>
            <a:r>
              <a:rPr lang="en-GB"/>
              <a:t>&amp;</a:t>
            </a:r>
            <a:r>
              <a:rPr lang="en-GB" spc="5"/>
              <a:t> </a:t>
            </a:r>
            <a:r>
              <a:rPr lang="en-GB"/>
              <a:t>Footer</a:t>
            </a:r>
            <a:r>
              <a:rPr lang="en-GB" spc="-5"/>
              <a:t> </a:t>
            </a:r>
            <a:r>
              <a:rPr lang="en-GB"/>
              <a:t>section</a:t>
            </a:r>
            <a:endParaRPr lang="en-GB" dirty="0"/>
          </a:p>
        </p:txBody>
      </p:sp>
      <p:sp>
        <p:nvSpPr>
          <p:cNvPr id="7" name="Holder 2">
            <a:extLst>
              <a:ext uri="{FF2B5EF4-FFF2-40B4-BE49-F238E27FC236}">
                <a16:creationId xmlns:a16="http://schemas.microsoft.com/office/drawing/2014/main" id="{CCA41C0C-004A-F448-B15F-2F112D2762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39000" y="1692000"/>
            <a:ext cx="4543800" cy="609398"/>
          </a:xfrm>
        </p:spPr>
        <p:txBody>
          <a:bodyPr lIns="0" tIns="0" rIns="0" bIns="0" anchor="b" anchorCtr="0"/>
          <a:lstStyle>
            <a:lvl1pPr algn="r">
              <a:lnSpc>
                <a:spcPct val="90000"/>
              </a:lnSpc>
              <a:defRPr sz="440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 dirty="0"/>
          </a:p>
        </p:txBody>
      </p:sp>
      <p:sp>
        <p:nvSpPr>
          <p:cNvPr id="9" name="Holder 3">
            <a:extLst>
              <a:ext uri="{FF2B5EF4-FFF2-40B4-BE49-F238E27FC236}">
                <a16:creationId xmlns:a16="http://schemas.microsoft.com/office/drawing/2014/main" id="{EB47EED1-F629-6945-8E87-43CE8D11EA6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239000" y="2880000"/>
            <a:ext cx="4522200" cy="369332"/>
          </a:xfrm>
        </p:spPr>
        <p:txBody>
          <a:bodyPr lIns="0" tIns="0" rIns="0" bIns="0"/>
          <a:lstStyle>
            <a:lvl1pPr algn="r">
              <a:spcAft>
                <a:spcPts val="1600"/>
              </a:spcAft>
              <a:defRPr sz="2400" b="0" i="0">
                <a:solidFill>
                  <a:schemeClr val="bg1"/>
                </a:solidFill>
              </a:defRPr>
            </a:lvl1pPr>
          </a:lstStyle>
          <a:p>
            <a:endParaRPr dirty="0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0300B679-6B8E-7F4F-8675-845E82751690}"/>
              </a:ext>
            </a:extLst>
          </p:cNvPr>
          <p:cNvCxnSpPr>
            <a:cxnSpLocks/>
          </p:cNvCxnSpPr>
          <p:nvPr userDrawn="1"/>
        </p:nvCxnSpPr>
        <p:spPr>
          <a:xfrm flipH="1">
            <a:off x="9622800" y="2520000"/>
            <a:ext cx="2160000" cy="0"/>
          </a:xfrm>
          <a:prstGeom prst="line">
            <a:avLst/>
          </a:prstGeom>
          <a:ln w="889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01076570"/>
      </p:ext>
    </p:extLst>
  </p:cSld>
  <p:clrMapOvr>
    <a:masterClrMapping/>
  </p:clrMapOvr>
  <p:transition>
    <p:fade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alf Media Circle - Title and text (right)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11552721" y="6411680"/>
            <a:ext cx="257175" cy="179536"/>
          </a:xfrm>
        </p:spPr>
        <p:txBody>
          <a:bodyPr lIns="0" tIns="0" rIns="0" bIns="0"/>
          <a:lstStyle>
            <a:lvl1pPr>
              <a:defRPr sz="1200" b="0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pPr marL="38100">
              <a:lnSpc>
                <a:spcPts val="1425"/>
              </a:lnSpc>
            </a:pPr>
            <a:fld id="{81D60167-4931-47E6-BA6A-407CBD079E47}" type="slidenum">
              <a:rPr lang="en-GB" smtClean="0"/>
              <a:pPr marL="38100">
                <a:lnSpc>
                  <a:spcPts val="1425"/>
                </a:lnSpc>
              </a:pPr>
              <a:t>‹#›</a:t>
            </a:fld>
            <a:endParaRPr lang="en-GB" dirty="0"/>
          </a:p>
        </p:txBody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9B7D28A1-1E45-4942-BC50-0BE693074447}"/>
              </a:ext>
            </a:extLst>
          </p:cNvPr>
          <p:cNvSpPr>
            <a:spLocks noGrp="1" noChangeAspect="1"/>
          </p:cNvSpPr>
          <p:nvPr>
            <p:ph type="pic" sz="quarter" idx="13"/>
          </p:nvPr>
        </p:nvSpPr>
        <p:spPr>
          <a:xfrm>
            <a:off x="-648000" y="-351000"/>
            <a:ext cx="7560000" cy="7560000"/>
          </a:xfrm>
          <a:prstGeom prst="ellipse">
            <a:avLst/>
          </a:prstGeom>
          <a:solidFill>
            <a:schemeClr val="bg2"/>
          </a:solidFill>
          <a:effectLst>
            <a:outerShdw blurRad="889000" dist="254000" algn="l" rotWithShape="0">
              <a:prstClr val="black">
                <a:alpha val="25000"/>
              </a:prstClr>
            </a:outerShdw>
          </a:effectLst>
        </p:spPr>
        <p:txBody>
          <a:bodyPr wrap="square" lIns="0" tIns="0" rIns="0" bIns="0" anchor="ctr" anchorCtr="0">
            <a:noAutofit/>
          </a:bodyPr>
          <a:lstStyle>
            <a:lvl1pPr>
              <a:defRPr lang="en-GB" sz="1000">
                <a:solidFill>
                  <a:schemeClr val="accent6"/>
                </a:solidFill>
              </a:defRPr>
            </a:lvl1pPr>
          </a:lstStyle>
          <a:p>
            <a:pPr lvl="0" algn="ctr"/>
            <a:endParaRPr lang="en-GB"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64020" y="6460716"/>
            <a:ext cx="2635250" cy="123111"/>
          </a:xfrm>
        </p:spPr>
        <p:txBody>
          <a:bodyPr lIns="0" tIns="0" rIns="0" bIns="0"/>
          <a:lstStyle>
            <a:lvl1pPr>
              <a:defRPr sz="800" b="0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pPr marL="12700">
              <a:spcBef>
                <a:spcPts val="25"/>
              </a:spcBef>
            </a:pPr>
            <a:r>
              <a:rPr lang="en-GB" dirty="0"/>
              <a:t>Change your</a:t>
            </a:r>
            <a:r>
              <a:rPr lang="en-GB" spc="-5" dirty="0"/>
              <a:t> </a:t>
            </a:r>
            <a:r>
              <a:rPr lang="en-GB" dirty="0"/>
              <a:t>presentation</a:t>
            </a:r>
            <a:r>
              <a:rPr lang="en-GB" spc="5" dirty="0"/>
              <a:t> </a:t>
            </a:r>
            <a:r>
              <a:rPr lang="en-GB" spc="-5" dirty="0"/>
              <a:t>title</a:t>
            </a:r>
            <a:r>
              <a:rPr lang="en-GB" spc="5" dirty="0"/>
              <a:t> </a:t>
            </a:r>
            <a:r>
              <a:rPr lang="en-GB" spc="-5" dirty="0"/>
              <a:t>in</a:t>
            </a:r>
            <a:r>
              <a:rPr lang="en-GB" spc="5" dirty="0"/>
              <a:t> </a:t>
            </a:r>
            <a:r>
              <a:rPr lang="en-GB" dirty="0"/>
              <a:t>Header</a:t>
            </a:r>
            <a:r>
              <a:rPr lang="en-GB" spc="-5" dirty="0"/>
              <a:t> </a:t>
            </a:r>
            <a:r>
              <a:rPr lang="en-GB" dirty="0"/>
              <a:t>&amp;</a:t>
            </a:r>
            <a:r>
              <a:rPr lang="en-GB" spc="5" dirty="0"/>
              <a:t> </a:t>
            </a:r>
            <a:r>
              <a:rPr lang="en-GB" dirty="0"/>
              <a:t>Footer</a:t>
            </a:r>
            <a:r>
              <a:rPr lang="en-GB" spc="-5" dirty="0"/>
              <a:t> </a:t>
            </a:r>
            <a:r>
              <a:rPr lang="en-GB" dirty="0"/>
              <a:t>section</a:t>
            </a:r>
          </a:p>
        </p:txBody>
      </p:sp>
      <p:sp>
        <p:nvSpPr>
          <p:cNvPr id="7" name="Holder 2">
            <a:extLst>
              <a:ext uri="{FF2B5EF4-FFF2-40B4-BE49-F238E27FC236}">
                <a16:creationId xmlns:a16="http://schemas.microsoft.com/office/drawing/2014/main" id="{DA9DE168-A5ED-5349-B48C-46256DFAE5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10400" y="1692000"/>
            <a:ext cx="4772400" cy="609398"/>
          </a:xfrm>
        </p:spPr>
        <p:txBody>
          <a:bodyPr lIns="0" tIns="0" rIns="0" bIns="0" anchor="b" anchorCtr="0"/>
          <a:lstStyle>
            <a:lvl1pPr algn="r">
              <a:lnSpc>
                <a:spcPct val="90000"/>
              </a:lnSpc>
              <a:defRPr sz="440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 dirty="0"/>
          </a:p>
        </p:txBody>
      </p:sp>
      <p:sp>
        <p:nvSpPr>
          <p:cNvPr id="9" name="Holder 3">
            <a:extLst>
              <a:ext uri="{FF2B5EF4-FFF2-40B4-BE49-F238E27FC236}">
                <a16:creationId xmlns:a16="http://schemas.microsoft.com/office/drawing/2014/main" id="{EF671BD9-413B-764F-A425-2C6D58CDBF4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010400" y="2880000"/>
            <a:ext cx="4750800" cy="369332"/>
          </a:xfrm>
        </p:spPr>
        <p:txBody>
          <a:bodyPr lIns="0" tIns="0" rIns="0" bIns="0"/>
          <a:lstStyle>
            <a:lvl1pPr algn="r">
              <a:spcAft>
                <a:spcPts val="1600"/>
              </a:spcAft>
              <a:defRPr sz="2400" b="0" i="0">
                <a:solidFill>
                  <a:schemeClr val="bg1"/>
                </a:solidFill>
              </a:defRPr>
            </a:lvl1pPr>
          </a:lstStyle>
          <a:p>
            <a:endParaRPr dirty="0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76FCB3DB-09E1-E247-84AE-096504B7B5CF}"/>
              </a:ext>
            </a:extLst>
          </p:cNvPr>
          <p:cNvCxnSpPr>
            <a:cxnSpLocks/>
          </p:cNvCxnSpPr>
          <p:nvPr userDrawn="1"/>
        </p:nvCxnSpPr>
        <p:spPr>
          <a:xfrm flipH="1">
            <a:off x="9622800" y="2520000"/>
            <a:ext cx="2160000" cy="0"/>
          </a:xfrm>
          <a:prstGeom prst="line">
            <a:avLst/>
          </a:prstGeom>
          <a:ln w="889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01781860"/>
      </p:ext>
    </p:extLst>
  </p:cSld>
  <p:clrMapOvr>
    <a:masterClrMapping/>
  </p:clrMapOvr>
  <p:transition>
    <p:fade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alf Media Slanted - Title and text (right)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icture Placeholder 14">
            <a:extLst>
              <a:ext uri="{FF2B5EF4-FFF2-40B4-BE49-F238E27FC236}">
                <a16:creationId xmlns:a16="http://schemas.microsoft.com/office/drawing/2014/main" id="{7565A315-EBED-9140-8177-CD06836E3939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1" y="15240"/>
            <a:ext cx="7396451" cy="6858000"/>
          </a:xfrm>
          <a:custGeom>
            <a:avLst/>
            <a:gdLst>
              <a:gd name="connsiteX0" fmla="*/ 0 w 7396451"/>
              <a:gd name="connsiteY0" fmla="*/ 0 h 6858000"/>
              <a:gd name="connsiteX1" fmla="*/ 4865079 w 7396451"/>
              <a:gd name="connsiteY1" fmla="*/ 0 h 6858000"/>
              <a:gd name="connsiteX2" fmla="*/ 7396451 w 7396451"/>
              <a:gd name="connsiteY2" fmla="*/ 6858000 h 6858000"/>
              <a:gd name="connsiteX3" fmla="*/ 0 w 7396451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396451" h="6858000">
                <a:moveTo>
                  <a:pt x="0" y="0"/>
                </a:moveTo>
                <a:lnTo>
                  <a:pt x="4865079" y="0"/>
                </a:lnTo>
                <a:lnTo>
                  <a:pt x="7396451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2"/>
          </a:solidFill>
          <a:effectLst>
            <a:outerShdw blurRad="889000" dist="254000" algn="l" rotWithShape="0">
              <a:prstClr val="black">
                <a:alpha val="25000"/>
              </a:prstClr>
            </a:outerShdw>
          </a:effectLst>
        </p:spPr>
        <p:txBody>
          <a:bodyPr wrap="square" anchor="ctr" anchorCtr="0">
            <a:noAutofit/>
          </a:bodyPr>
          <a:lstStyle>
            <a:lvl1pPr algn="ctr">
              <a:defRPr lang="en-GB" sz="1000" b="0" i="0" dirty="0" smtClean="0">
                <a:solidFill>
                  <a:schemeClr val="accent6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</a:lstStyle>
          <a:p>
            <a:endParaRPr lang="en-GB" dirty="0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11552721" y="6411680"/>
            <a:ext cx="257175" cy="179536"/>
          </a:xfrm>
        </p:spPr>
        <p:txBody>
          <a:bodyPr lIns="0" tIns="0" rIns="0" bIns="0"/>
          <a:lstStyle>
            <a:lvl1pPr>
              <a:defRPr sz="1200" b="0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pPr marL="38100">
              <a:lnSpc>
                <a:spcPts val="1425"/>
              </a:lnSpc>
            </a:pPr>
            <a:fld id="{81D60167-4931-47E6-BA6A-407CBD079E47}" type="slidenum">
              <a:rPr lang="en-GB" smtClean="0"/>
              <a:pPr marL="38100">
                <a:lnSpc>
                  <a:spcPts val="1425"/>
                </a:lnSpc>
              </a:pPr>
              <a:t>‹#›</a:t>
            </a:fld>
            <a:endParaRPr lang="en-GB" dirty="0"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64020" y="6460716"/>
            <a:ext cx="2635250" cy="123111"/>
          </a:xfrm>
        </p:spPr>
        <p:txBody>
          <a:bodyPr lIns="0" tIns="0" rIns="0" bIns="0"/>
          <a:lstStyle>
            <a:lvl1pPr>
              <a:defRPr sz="800" b="0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pPr marL="12700">
              <a:spcBef>
                <a:spcPts val="25"/>
              </a:spcBef>
            </a:pPr>
            <a:r>
              <a:rPr lang="en-GB"/>
              <a:t>Change your</a:t>
            </a:r>
            <a:r>
              <a:rPr lang="en-GB" spc="-5"/>
              <a:t> </a:t>
            </a:r>
            <a:r>
              <a:rPr lang="en-GB"/>
              <a:t>presentation</a:t>
            </a:r>
            <a:r>
              <a:rPr lang="en-GB" spc="5"/>
              <a:t> </a:t>
            </a:r>
            <a:r>
              <a:rPr lang="en-GB" spc="-5"/>
              <a:t>title</a:t>
            </a:r>
            <a:r>
              <a:rPr lang="en-GB" spc="5"/>
              <a:t> </a:t>
            </a:r>
            <a:r>
              <a:rPr lang="en-GB" spc="-5"/>
              <a:t>in</a:t>
            </a:r>
            <a:r>
              <a:rPr lang="en-GB" spc="5"/>
              <a:t> </a:t>
            </a:r>
            <a:r>
              <a:rPr lang="en-GB"/>
              <a:t>Header</a:t>
            </a:r>
            <a:r>
              <a:rPr lang="en-GB" spc="-5"/>
              <a:t> </a:t>
            </a:r>
            <a:r>
              <a:rPr lang="en-GB"/>
              <a:t>&amp;</a:t>
            </a:r>
            <a:r>
              <a:rPr lang="en-GB" spc="5"/>
              <a:t> </a:t>
            </a:r>
            <a:r>
              <a:rPr lang="en-GB"/>
              <a:t>Footer</a:t>
            </a:r>
            <a:r>
              <a:rPr lang="en-GB" spc="-5"/>
              <a:t> </a:t>
            </a:r>
            <a:r>
              <a:rPr lang="en-GB"/>
              <a:t>section</a:t>
            </a:r>
            <a:endParaRPr lang="en-GB" dirty="0"/>
          </a:p>
        </p:txBody>
      </p:sp>
      <p:sp>
        <p:nvSpPr>
          <p:cNvPr id="7" name="Holder 2">
            <a:extLst>
              <a:ext uri="{FF2B5EF4-FFF2-40B4-BE49-F238E27FC236}">
                <a16:creationId xmlns:a16="http://schemas.microsoft.com/office/drawing/2014/main" id="{D8B5AB21-0D4F-DC42-B5D2-0BCAB0E207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10200" y="1692000"/>
            <a:ext cx="6372600" cy="609398"/>
          </a:xfrm>
        </p:spPr>
        <p:txBody>
          <a:bodyPr lIns="0" tIns="0" rIns="0" bIns="0" anchor="b" anchorCtr="0"/>
          <a:lstStyle>
            <a:lvl1pPr algn="r">
              <a:lnSpc>
                <a:spcPct val="90000"/>
              </a:lnSpc>
              <a:defRPr sz="440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 dirty="0"/>
          </a:p>
        </p:txBody>
      </p:sp>
      <p:sp>
        <p:nvSpPr>
          <p:cNvPr id="9" name="Holder 3">
            <a:extLst>
              <a:ext uri="{FF2B5EF4-FFF2-40B4-BE49-F238E27FC236}">
                <a16:creationId xmlns:a16="http://schemas.microsoft.com/office/drawing/2014/main" id="{E542BE83-DD0E-B744-BA18-99FECA8FE97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48400" y="2880000"/>
            <a:ext cx="5512800" cy="369332"/>
          </a:xfrm>
        </p:spPr>
        <p:txBody>
          <a:bodyPr lIns="0" tIns="0" rIns="0" bIns="0"/>
          <a:lstStyle>
            <a:lvl1pPr algn="r">
              <a:spcAft>
                <a:spcPts val="1600"/>
              </a:spcAft>
              <a:defRPr sz="2400" b="0" i="0">
                <a:solidFill>
                  <a:schemeClr val="bg1"/>
                </a:solidFill>
              </a:defRPr>
            </a:lvl1pPr>
          </a:lstStyle>
          <a:p>
            <a:endParaRPr dirty="0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6A96D602-1D17-1A4C-BB8C-50368127FC13}"/>
              </a:ext>
            </a:extLst>
          </p:cNvPr>
          <p:cNvCxnSpPr>
            <a:cxnSpLocks/>
          </p:cNvCxnSpPr>
          <p:nvPr userDrawn="1"/>
        </p:nvCxnSpPr>
        <p:spPr>
          <a:xfrm flipH="1">
            <a:off x="9622800" y="2520000"/>
            <a:ext cx="2160000" cy="0"/>
          </a:xfrm>
          <a:prstGeom prst="line">
            <a:avLst/>
          </a:prstGeom>
          <a:ln w="889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91822876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>
          <a:xfrm>
            <a:off x="432000" y="6484784"/>
            <a:ext cx="2635250" cy="123111"/>
          </a:xfrm>
        </p:spPr>
        <p:txBody>
          <a:bodyPr lIns="0" tIns="0" rIns="0" bIns="0" anchor="b" anchorCtr="0"/>
          <a:lstStyle>
            <a:lvl1pPr>
              <a:defRPr sz="800" b="0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pPr marL="12700">
              <a:spcBef>
                <a:spcPts val="25"/>
              </a:spcBef>
            </a:pPr>
            <a:r>
              <a:rPr lang="en-GB"/>
              <a:t>Change your</a:t>
            </a:r>
            <a:r>
              <a:rPr lang="en-GB" spc="-5"/>
              <a:t> </a:t>
            </a:r>
            <a:r>
              <a:rPr lang="en-GB"/>
              <a:t>presentation</a:t>
            </a:r>
            <a:r>
              <a:rPr lang="en-GB" spc="5"/>
              <a:t> </a:t>
            </a:r>
            <a:r>
              <a:rPr lang="en-GB" spc="-5"/>
              <a:t>title</a:t>
            </a:r>
            <a:r>
              <a:rPr lang="en-GB" spc="5"/>
              <a:t> </a:t>
            </a:r>
            <a:r>
              <a:rPr lang="en-GB" spc="-5"/>
              <a:t>in</a:t>
            </a:r>
            <a:r>
              <a:rPr lang="en-GB" spc="5"/>
              <a:t> </a:t>
            </a:r>
            <a:r>
              <a:rPr lang="en-GB"/>
              <a:t>Header</a:t>
            </a:r>
            <a:r>
              <a:rPr lang="en-GB" spc="-5"/>
              <a:t> </a:t>
            </a:r>
            <a:r>
              <a:rPr lang="en-GB"/>
              <a:t>&amp;</a:t>
            </a:r>
            <a:r>
              <a:rPr lang="en-GB" spc="5"/>
              <a:t> </a:t>
            </a:r>
            <a:r>
              <a:rPr lang="en-GB"/>
              <a:t>Footer</a:t>
            </a:r>
            <a:r>
              <a:rPr lang="en-GB" spc="-5"/>
              <a:t> </a:t>
            </a:r>
            <a:r>
              <a:rPr lang="en-GB"/>
              <a:t>section</a:t>
            </a:r>
            <a:endParaRPr lang="en-GB" dirty="0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>
          <a:xfrm>
            <a:off x="11473200" y="6428359"/>
            <a:ext cx="288000" cy="179536"/>
          </a:xfrm>
        </p:spPr>
        <p:txBody>
          <a:bodyPr lIns="0" tIns="0" rIns="0" bIns="0" anchor="b" anchorCtr="0"/>
          <a:lstStyle>
            <a:lvl1pPr algn="r">
              <a:defRPr sz="1200" b="0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pPr marL="38100">
              <a:lnSpc>
                <a:spcPts val="1425"/>
              </a:lnSpc>
            </a:pPr>
            <a:fld id="{81D60167-4931-47E6-BA6A-407CBD079E47}" type="slidenum">
              <a:rPr lang="en-GB" smtClean="0"/>
              <a:pPr marL="38100">
                <a:lnSpc>
                  <a:spcPts val="1425"/>
                </a:lnSpc>
              </a:pPr>
              <a:t>‹#›</a:t>
            </a:fld>
            <a:endParaRPr lang="en-GB" dirty="0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34C44409-A008-D547-921C-8ED20C8B8587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9448800" y="441660"/>
            <a:ext cx="2310600" cy="153888"/>
          </a:xfrm>
        </p:spPr>
        <p:txBody>
          <a:bodyPr/>
          <a:lstStyle>
            <a:lvl1pPr algn="r">
              <a:defRPr sz="1000">
                <a:solidFill>
                  <a:schemeClr val="accent5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algn="r"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algn="r"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algn="r"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algn="r"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GB" dirty="0"/>
              <a:t>Caption goes here</a:t>
            </a:r>
          </a:p>
        </p:txBody>
      </p:sp>
      <p:sp>
        <p:nvSpPr>
          <p:cNvPr id="8" name="Holder 2">
            <a:extLst>
              <a:ext uri="{FF2B5EF4-FFF2-40B4-BE49-F238E27FC236}">
                <a16:creationId xmlns:a16="http://schemas.microsoft.com/office/drawing/2014/main" id="{FEAD8D50-0BF3-A94B-9711-C3886FB460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0000" y="468000"/>
            <a:ext cx="5652000" cy="763080"/>
          </a:xfrm>
        </p:spPr>
        <p:txBody>
          <a:bodyPr lIns="0" tIns="0" rIns="0" bIns="108000"/>
          <a:lstStyle>
            <a:lvl1pPr>
              <a:lnSpc>
                <a:spcPct val="85000"/>
              </a:lnSpc>
              <a:defRPr sz="5000" b="1" i="0" spc="-50" baseline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 dirty="0"/>
          </a:p>
        </p:txBody>
      </p:sp>
      <p:sp>
        <p:nvSpPr>
          <p:cNvPr id="9" name="Picture Placeholder 12">
            <a:extLst>
              <a:ext uri="{FF2B5EF4-FFF2-40B4-BE49-F238E27FC236}">
                <a16:creationId xmlns:a16="http://schemas.microsoft.com/office/drawing/2014/main" id="{4B805F9D-926D-C84C-A9A7-3BEDC0166486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7977568" y="4394400"/>
            <a:ext cx="4214431" cy="1854000"/>
          </a:xfrm>
        </p:spPr>
        <p:txBody>
          <a:bodyPr anchor="ctr" anchorCtr="0">
            <a:noAutofit/>
          </a:bodyPr>
          <a:lstStyle>
            <a:lvl1pPr algn="ctr">
              <a:defRPr lang="en-GB" sz="1000" b="0" i="0">
                <a:solidFill>
                  <a:schemeClr val="accent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</a:lstStyle>
          <a:p>
            <a:endParaRPr lang="en-GB" dirty="0"/>
          </a:p>
        </p:txBody>
      </p:sp>
      <p:sp>
        <p:nvSpPr>
          <p:cNvPr id="10" name="Picture Placeholder 12">
            <a:extLst>
              <a:ext uri="{FF2B5EF4-FFF2-40B4-BE49-F238E27FC236}">
                <a16:creationId xmlns:a16="http://schemas.microsoft.com/office/drawing/2014/main" id="{0F37310D-5308-CC46-B5BC-136E579A28F9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432000" y="4774200"/>
            <a:ext cx="2920800" cy="1474200"/>
          </a:xfrm>
        </p:spPr>
        <p:txBody>
          <a:bodyPr anchor="ctr" anchorCtr="0">
            <a:noAutofit/>
          </a:bodyPr>
          <a:lstStyle>
            <a:lvl1pPr algn="ctr">
              <a:defRPr lang="en-GB" sz="1000" b="0" i="0">
                <a:solidFill>
                  <a:schemeClr val="accent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</a:lstStyle>
          <a:p>
            <a:endParaRPr lang="en-GB" dirty="0"/>
          </a:p>
        </p:txBody>
      </p:sp>
      <p:sp>
        <p:nvSpPr>
          <p:cNvPr id="12" name="Text Placeholder 5">
            <a:extLst>
              <a:ext uri="{FF2B5EF4-FFF2-40B4-BE49-F238E27FC236}">
                <a16:creationId xmlns:a16="http://schemas.microsoft.com/office/drawing/2014/main" id="{F076E952-F09E-DA41-8424-B470F21EBC71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57200" y="1242000"/>
            <a:ext cx="5867400" cy="553998"/>
          </a:xfrm>
        </p:spPr>
        <p:txBody>
          <a:bodyPr>
            <a:spAutoFit/>
          </a:bodyPr>
          <a:lstStyle>
            <a:lvl1pPr>
              <a:defRPr sz="360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dirty="0"/>
              <a:t>Click to add </a:t>
            </a:r>
            <a:r>
              <a:rPr lang="en-GB" dirty="0" err="1"/>
              <a:t>subheader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68092913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/>
    </p:ext>
  </p:extLs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Half Media Slanted - Title and text (right)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 Placeholder 2">
            <a:extLst>
              <a:ext uri="{FF2B5EF4-FFF2-40B4-BE49-F238E27FC236}">
                <a16:creationId xmlns:a16="http://schemas.microsoft.com/office/drawing/2014/main" id="{D0CABF4C-DA6D-0946-85FD-A4A3BE27E36B}"/>
              </a:ext>
            </a:extLst>
          </p:cNvPr>
          <p:cNvSpPr>
            <a:spLocks noGrp="1" noChangeAspect="1"/>
          </p:cNvSpPr>
          <p:nvPr>
            <p:ph type="body" sz="quarter" idx="13" hasCustomPrompt="1"/>
          </p:nvPr>
        </p:nvSpPr>
        <p:spPr>
          <a:xfrm>
            <a:off x="9399600" y="6098400"/>
            <a:ext cx="2792400" cy="670605"/>
          </a:xfrm>
          <a:blipFill>
            <a:blip r:embed="rId2" cstate="screen">
              <a:alphaModFix/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r="-129480"/>
            </a:stretch>
          </a:blipFill>
        </p:spPr>
        <p:txBody>
          <a:bodyPr anchor="ctr" anchorCtr="0">
            <a:noAutofit/>
          </a:bodyPr>
          <a:lstStyle/>
          <a:p>
            <a:pPr lvl="0"/>
            <a:r>
              <a:rPr lang="en-GB" dirty="0"/>
              <a:t> </a:t>
            </a:r>
          </a:p>
        </p:txBody>
      </p:sp>
      <p:sp>
        <p:nvSpPr>
          <p:cNvPr id="7" name="Right Triangle 6">
            <a:extLst>
              <a:ext uri="{FF2B5EF4-FFF2-40B4-BE49-F238E27FC236}">
                <a16:creationId xmlns:a16="http://schemas.microsoft.com/office/drawing/2014/main" id="{AA5692AD-EC1D-2A4A-A4B3-C5DDD38E6BD7}"/>
              </a:ext>
            </a:extLst>
          </p:cNvPr>
          <p:cNvSpPr/>
          <p:nvPr userDrawn="1"/>
        </p:nvSpPr>
        <p:spPr>
          <a:xfrm>
            <a:off x="1" y="4114800"/>
            <a:ext cx="1061884" cy="274320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421B74B5-06BF-B245-8FA8-AA8509E48651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1" y="0"/>
            <a:ext cx="7396451" cy="6858000"/>
          </a:xfrm>
          <a:custGeom>
            <a:avLst/>
            <a:gdLst>
              <a:gd name="connsiteX0" fmla="*/ 0 w 7396451"/>
              <a:gd name="connsiteY0" fmla="*/ 0 h 6858000"/>
              <a:gd name="connsiteX1" fmla="*/ 4865079 w 7396451"/>
              <a:gd name="connsiteY1" fmla="*/ 0 h 6858000"/>
              <a:gd name="connsiteX2" fmla="*/ 7396451 w 7396451"/>
              <a:gd name="connsiteY2" fmla="*/ 6858000 h 6858000"/>
              <a:gd name="connsiteX3" fmla="*/ 961102 w 7396451"/>
              <a:gd name="connsiteY3" fmla="*/ 6858000 h 6858000"/>
              <a:gd name="connsiteX4" fmla="*/ 0 w 7396451"/>
              <a:gd name="connsiteY4" fmla="*/ 4375153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396451" h="6858000">
                <a:moveTo>
                  <a:pt x="0" y="0"/>
                </a:moveTo>
                <a:lnTo>
                  <a:pt x="4865079" y="0"/>
                </a:lnTo>
                <a:lnTo>
                  <a:pt x="7396451" y="6858000"/>
                </a:lnTo>
                <a:lnTo>
                  <a:pt x="961102" y="6858000"/>
                </a:lnTo>
                <a:lnTo>
                  <a:pt x="0" y="4375153"/>
                </a:lnTo>
                <a:close/>
              </a:path>
            </a:pathLst>
          </a:custGeom>
          <a:solidFill>
            <a:schemeClr val="bg2"/>
          </a:solidFill>
          <a:effectLst>
            <a:innerShdw dist="508000">
              <a:srgbClr val="0063BE">
                <a:alpha val="30000"/>
              </a:srgbClr>
            </a:innerShdw>
          </a:effectLst>
        </p:spPr>
        <p:txBody>
          <a:bodyPr wrap="square" anchor="ctr" anchorCtr="0">
            <a:noAutofit/>
          </a:bodyPr>
          <a:lstStyle>
            <a:lvl1pPr algn="ctr">
              <a:defRPr lang="en-GB" sz="1000" b="0" i="0" dirty="0" smtClean="0">
                <a:solidFill>
                  <a:schemeClr val="accent6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</a:lstStyle>
          <a:p>
            <a:endParaRPr lang="en-GB" dirty="0"/>
          </a:p>
        </p:txBody>
      </p:sp>
      <p:sp>
        <p:nvSpPr>
          <p:cNvPr id="10" name="Holder 2">
            <a:extLst>
              <a:ext uri="{FF2B5EF4-FFF2-40B4-BE49-F238E27FC236}">
                <a16:creationId xmlns:a16="http://schemas.microsoft.com/office/drawing/2014/main" id="{889CA876-B653-5549-A4DC-1D96015F1F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10200" y="1692000"/>
            <a:ext cx="6372600" cy="609398"/>
          </a:xfrm>
        </p:spPr>
        <p:txBody>
          <a:bodyPr lIns="0" tIns="0" rIns="0" bIns="0" anchor="b" anchorCtr="0"/>
          <a:lstStyle>
            <a:lvl1pPr algn="r">
              <a:lnSpc>
                <a:spcPct val="90000"/>
              </a:lnSpc>
              <a:defRPr sz="440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 dirty="0"/>
          </a:p>
        </p:txBody>
      </p:sp>
      <p:sp>
        <p:nvSpPr>
          <p:cNvPr id="11" name="Holder 3">
            <a:extLst>
              <a:ext uri="{FF2B5EF4-FFF2-40B4-BE49-F238E27FC236}">
                <a16:creationId xmlns:a16="http://schemas.microsoft.com/office/drawing/2014/main" id="{CEC15E65-08E4-7043-9540-13B7856F77E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48400" y="2880000"/>
            <a:ext cx="5512800" cy="369332"/>
          </a:xfrm>
        </p:spPr>
        <p:txBody>
          <a:bodyPr lIns="0" tIns="0" rIns="0" bIns="0"/>
          <a:lstStyle>
            <a:lvl1pPr algn="r">
              <a:spcAft>
                <a:spcPts val="1600"/>
              </a:spcAft>
              <a:defRPr sz="2400" b="0" i="0">
                <a:solidFill>
                  <a:schemeClr val="bg1"/>
                </a:solidFill>
              </a:defRPr>
            </a:lvl1pPr>
          </a:lstStyle>
          <a:p>
            <a:endParaRPr dirty="0"/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8FA22B89-90FC-2240-95EB-B2119E3E646A}"/>
              </a:ext>
            </a:extLst>
          </p:cNvPr>
          <p:cNvCxnSpPr>
            <a:cxnSpLocks/>
          </p:cNvCxnSpPr>
          <p:nvPr userDrawn="1"/>
        </p:nvCxnSpPr>
        <p:spPr>
          <a:xfrm flipH="1">
            <a:off x="9622800" y="2520000"/>
            <a:ext cx="2160000" cy="0"/>
          </a:xfrm>
          <a:prstGeom prst="line">
            <a:avLst/>
          </a:prstGeom>
          <a:ln w="889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Holder 6">
            <a:extLst>
              <a:ext uri="{FF2B5EF4-FFF2-40B4-BE49-F238E27FC236}">
                <a16:creationId xmlns:a16="http://schemas.microsoft.com/office/drawing/2014/main" id="{0330D97D-7817-6F41-97A1-0BA23B3B7B4E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>
          <a:xfrm>
            <a:off x="11552721" y="6411680"/>
            <a:ext cx="257175" cy="179536"/>
          </a:xfrm>
        </p:spPr>
        <p:txBody>
          <a:bodyPr lIns="0" tIns="0" rIns="0" bIns="0"/>
          <a:lstStyle>
            <a:lvl1pPr>
              <a:defRPr sz="1200" b="0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pPr marL="38100">
              <a:lnSpc>
                <a:spcPts val="1425"/>
              </a:lnSpc>
            </a:pPr>
            <a:fld id="{81D60167-4931-47E6-BA6A-407CBD079E47}" type="slidenum">
              <a:rPr lang="en-GB" smtClean="0"/>
              <a:pPr marL="38100">
                <a:lnSpc>
                  <a:spcPts val="1425"/>
                </a:lnSpc>
              </a:pPr>
              <a:t>‹#›</a:t>
            </a:fld>
            <a:endParaRPr lang="en-GB" dirty="0"/>
          </a:p>
        </p:txBody>
      </p:sp>
      <p:sp>
        <p:nvSpPr>
          <p:cNvPr id="16" name="Holder 4">
            <a:extLst>
              <a:ext uri="{FF2B5EF4-FFF2-40B4-BE49-F238E27FC236}">
                <a16:creationId xmlns:a16="http://schemas.microsoft.com/office/drawing/2014/main" id="{64631B36-BF08-0E44-BFAC-207298D5A858}"/>
              </a:ext>
            </a:extLst>
          </p:cNvPr>
          <p:cNvSpPr>
            <a:spLocks noGrp="1"/>
          </p:cNvSpPr>
          <p:nvPr>
            <p:ph type="ftr" sz="quarter" idx="5"/>
          </p:nvPr>
        </p:nvSpPr>
        <p:spPr>
          <a:xfrm>
            <a:off x="364020" y="6460716"/>
            <a:ext cx="2635250" cy="123111"/>
          </a:xfrm>
        </p:spPr>
        <p:txBody>
          <a:bodyPr lIns="0" tIns="0" rIns="0" bIns="0"/>
          <a:lstStyle>
            <a:lvl1pPr>
              <a:defRPr sz="800" b="0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pPr marL="12700">
              <a:spcBef>
                <a:spcPts val="25"/>
              </a:spcBef>
            </a:pPr>
            <a:r>
              <a:rPr lang="en-GB" dirty="0"/>
              <a:t>Change your</a:t>
            </a:r>
            <a:r>
              <a:rPr lang="en-GB" spc="-5" dirty="0"/>
              <a:t> </a:t>
            </a:r>
            <a:r>
              <a:rPr lang="en-GB" dirty="0"/>
              <a:t>presentation</a:t>
            </a:r>
            <a:r>
              <a:rPr lang="en-GB" spc="5" dirty="0"/>
              <a:t> </a:t>
            </a:r>
            <a:r>
              <a:rPr lang="en-GB" spc="-5" dirty="0"/>
              <a:t>title</a:t>
            </a:r>
            <a:r>
              <a:rPr lang="en-GB" spc="5" dirty="0"/>
              <a:t> </a:t>
            </a:r>
            <a:r>
              <a:rPr lang="en-GB" spc="-5" dirty="0"/>
              <a:t>in</a:t>
            </a:r>
            <a:r>
              <a:rPr lang="en-GB" spc="5" dirty="0"/>
              <a:t> </a:t>
            </a:r>
            <a:r>
              <a:rPr lang="en-GB" dirty="0"/>
              <a:t>Header</a:t>
            </a:r>
            <a:r>
              <a:rPr lang="en-GB" spc="-5" dirty="0"/>
              <a:t> </a:t>
            </a:r>
            <a:r>
              <a:rPr lang="en-GB" dirty="0"/>
              <a:t>&amp;</a:t>
            </a:r>
            <a:r>
              <a:rPr lang="en-GB" spc="5" dirty="0"/>
              <a:t> </a:t>
            </a:r>
            <a:r>
              <a:rPr lang="en-GB" dirty="0"/>
              <a:t>Footer</a:t>
            </a:r>
            <a:r>
              <a:rPr lang="en-GB" spc="-5" dirty="0"/>
              <a:t> </a:t>
            </a:r>
            <a:r>
              <a:rPr lang="en-GB" dirty="0"/>
              <a:t>section</a:t>
            </a:r>
          </a:p>
        </p:txBody>
      </p:sp>
    </p:spTree>
    <p:extLst>
      <p:ext uri="{BB962C8B-B14F-4D97-AF65-F5344CB8AC3E}">
        <p14:creationId xmlns:p14="http://schemas.microsoft.com/office/powerpoint/2010/main" val="2363825836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alf Media - Title and text (left)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C42CBC3C-CD4D-DC42-88A6-D2D6B687F0B4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6093600" y="0"/>
            <a:ext cx="6098400" cy="6858000"/>
          </a:xfrm>
          <a:solidFill>
            <a:schemeClr val="bg2"/>
          </a:solidFill>
          <a:effectLst>
            <a:outerShdw blurRad="889000" dist="254000" dir="10800000" algn="r" rotWithShape="0">
              <a:prstClr val="black">
                <a:alpha val="25000"/>
              </a:prstClr>
            </a:outerShdw>
          </a:effectLst>
        </p:spPr>
        <p:txBody>
          <a:bodyPr anchor="ctr" anchorCtr="0">
            <a:noAutofit/>
          </a:bodyPr>
          <a:lstStyle>
            <a:lvl1pPr algn="ctr">
              <a:defRPr lang="en-GB" sz="1000" b="0" i="0" dirty="0" smtClean="0">
                <a:solidFill>
                  <a:schemeClr val="accent6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</a:lstStyle>
          <a:p>
            <a:endParaRPr lang="en-GB" dirty="0"/>
          </a:p>
        </p:txBody>
      </p:sp>
      <p:sp>
        <p:nvSpPr>
          <p:cNvPr id="14" name="Holder 4">
            <a:extLst>
              <a:ext uri="{FF2B5EF4-FFF2-40B4-BE49-F238E27FC236}">
                <a16:creationId xmlns:a16="http://schemas.microsoft.com/office/drawing/2014/main" id="{458B4A4B-FD3E-C14D-A2C2-724A5185B83F}"/>
              </a:ext>
            </a:extLst>
          </p:cNvPr>
          <p:cNvSpPr>
            <a:spLocks noGrp="1"/>
          </p:cNvSpPr>
          <p:nvPr>
            <p:ph type="ftr" sz="quarter" idx="5"/>
          </p:nvPr>
        </p:nvSpPr>
        <p:spPr>
          <a:xfrm>
            <a:off x="364020" y="6460716"/>
            <a:ext cx="2635250" cy="123111"/>
          </a:xfrm>
        </p:spPr>
        <p:txBody>
          <a:bodyPr lIns="0" tIns="0" rIns="0" bIns="0"/>
          <a:lstStyle>
            <a:lvl1pPr>
              <a:defRPr sz="800" b="0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pPr marL="12700">
              <a:spcBef>
                <a:spcPts val="25"/>
              </a:spcBef>
            </a:pPr>
            <a:r>
              <a:rPr lang="en-GB"/>
              <a:t>Change your</a:t>
            </a:r>
            <a:r>
              <a:rPr lang="en-GB" spc="-5"/>
              <a:t> </a:t>
            </a:r>
            <a:r>
              <a:rPr lang="en-GB"/>
              <a:t>presentation</a:t>
            </a:r>
            <a:r>
              <a:rPr lang="en-GB" spc="5"/>
              <a:t> </a:t>
            </a:r>
            <a:r>
              <a:rPr lang="en-GB" spc="-5"/>
              <a:t>title</a:t>
            </a:r>
            <a:r>
              <a:rPr lang="en-GB" spc="5"/>
              <a:t> </a:t>
            </a:r>
            <a:r>
              <a:rPr lang="en-GB" spc="-5"/>
              <a:t>in</a:t>
            </a:r>
            <a:r>
              <a:rPr lang="en-GB" spc="5"/>
              <a:t> </a:t>
            </a:r>
            <a:r>
              <a:rPr lang="en-GB"/>
              <a:t>Header</a:t>
            </a:r>
            <a:r>
              <a:rPr lang="en-GB" spc="-5"/>
              <a:t> </a:t>
            </a:r>
            <a:r>
              <a:rPr lang="en-GB"/>
              <a:t>&amp;</a:t>
            </a:r>
            <a:r>
              <a:rPr lang="en-GB" spc="5"/>
              <a:t> </a:t>
            </a:r>
            <a:r>
              <a:rPr lang="en-GB"/>
              <a:t>Footer</a:t>
            </a:r>
            <a:r>
              <a:rPr lang="en-GB" spc="-5"/>
              <a:t> </a:t>
            </a:r>
            <a:r>
              <a:rPr lang="en-GB"/>
              <a:t>section</a:t>
            </a:r>
            <a:endParaRPr lang="en-GB" dirty="0"/>
          </a:p>
        </p:txBody>
      </p:sp>
      <p:sp>
        <p:nvSpPr>
          <p:cNvPr id="16" name="Holder 6">
            <a:extLst>
              <a:ext uri="{FF2B5EF4-FFF2-40B4-BE49-F238E27FC236}">
                <a16:creationId xmlns:a16="http://schemas.microsoft.com/office/drawing/2014/main" id="{8012FEDC-CA7A-C44F-8BAA-225BE6C5CD33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>
          <a:xfrm>
            <a:off x="11552721" y="6411680"/>
            <a:ext cx="257175" cy="179536"/>
          </a:xfrm>
        </p:spPr>
        <p:txBody>
          <a:bodyPr lIns="0" tIns="0" rIns="0" bIns="0"/>
          <a:lstStyle>
            <a:lvl1pPr>
              <a:defRPr sz="1200" b="0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pPr marL="38100">
              <a:lnSpc>
                <a:spcPts val="1425"/>
              </a:lnSpc>
            </a:pPr>
            <a:fld id="{81D60167-4931-47E6-BA6A-407CBD079E47}" type="slidenum">
              <a:rPr lang="en-GB" smtClean="0"/>
              <a:pPr marL="38100">
                <a:lnSpc>
                  <a:spcPts val="1425"/>
                </a:lnSpc>
              </a:pPr>
              <a:t>‹#›</a:t>
            </a:fld>
            <a:endParaRPr lang="en-GB" dirty="0"/>
          </a:p>
        </p:txBody>
      </p:sp>
      <p:sp>
        <p:nvSpPr>
          <p:cNvPr id="7" name="Holder 2">
            <a:extLst>
              <a:ext uri="{FF2B5EF4-FFF2-40B4-BE49-F238E27FC236}">
                <a16:creationId xmlns:a16="http://schemas.microsoft.com/office/drawing/2014/main" id="{A747B336-0AFC-3B4F-B4EE-2B3BD5D4F4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2000" y="1692000"/>
            <a:ext cx="4978200" cy="609398"/>
          </a:xfrm>
        </p:spPr>
        <p:txBody>
          <a:bodyPr lIns="0" tIns="0" rIns="0" bIns="0" anchor="b" anchorCtr="0"/>
          <a:lstStyle>
            <a:lvl1pPr>
              <a:lnSpc>
                <a:spcPct val="90000"/>
              </a:lnSpc>
              <a:defRPr sz="440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 dirty="0"/>
          </a:p>
        </p:txBody>
      </p:sp>
      <p:sp>
        <p:nvSpPr>
          <p:cNvPr id="8" name="Holder 3">
            <a:extLst>
              <a:ext uri="{FF2B5EF4-FFF2-40B4-BE49-F238E27FC236}">
                <a16:creationId xmlns:a16="http://schemas.microsoft.com/office/drawing/2014/main" id="{0E15E067-727A-1546-9DA0-FC319315B6C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50000" y="2880000"/>
            <a:ext cx="5646000" cy="369332"/>
          </a:xfrm>
        </p:spPr>
        <p:txBody>
          <a:bodyPr lIns="0" tIns="0" rIns="0" bIns="0"/>
          <a:lstStyle>
            <a:lvl1pPr>
              <a:spcAft>
                <a:spcPts val="1600"/>
              </a:spcAft>
              <a:defRPr sz="2400" b="0" i="0">
                <a:solidFill>
                  <a:schemeClr val="bg1"/>
                </a:solidFill>
              </a:defRPr>
            </a:lvl1pPr>
          </a:lstStyle>
          <a:p>
            <a:endParaRPr dirty="0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10EC926E-6C0D-AB49-B3D5-72E27337F450}"/>
              </a:ext>
            </a:extLst>
          </p:cNvPr>
          <p:cNvCxnSpPr>
            <a:cxnSpLocks/>
          </p:cNvCxnSpPr>
          <p:nvPr userDrawn="1"/>
        </p:nvCxnSpPr>
        <p:spPr>
          <a:xfrm flipH="1">
            <a:off x="432000" y="2520000"/>
            <a:ext cx="2160000" cy="0"/>
          </a:xfrm>
          <a:prstGeom prst="line">
            <a:avLst/>
          </a:prstGeom>
          <a:ln w="889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33312225"/>
      </p:ext>
    </p:extLst>
  </p:cSld>
  <p:clrMapOvr>
    <a:masterClrMapping/>
  </p:clrMapOvr>
  <p:transition>
    <p:fade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alf Media Rounded - Title and text (left)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19107E84-CA6F-E04B-B327-553F2BB8FF0B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5181600" y="0"/>
            <a:ext cx="7010400" cy="6858000"/>
          </a:xfrm>
          <a:custGeom>
            <a:avLst/>
            <a:gdLst>
              <a:gd name="connsiteX0" fmla="*/ 896386 w 7010400"/>
              <a:gd name="connsiteY0" fmla="*/ 0 h 6858000"/>
              <a:gd name="connsiteX1" fmla="*/ 7010400 w 7010400"/>
              <a:gd name="connsiteY1" fmla="*/ 0 h 6858000"/>
              <a:gd name="connsiteX2" fmla="*/ 7010400 w 7010400"/>
              <a:gd name="connsiteY2" fmla="*/ 6858000 h 6858000"/>
              <a:gd name="connsiteX3" fmla="*/ 884857 w 7010400"/>
              <a:gd name="connsiteY3" fmla="*/ 6858000 h 6858000"/>
              <a:gd name="connsiteX4" fmla="*/ 846117 w 7010400"/>
              <a:gd name="connsiteY4" fmla="*/ 6790428 h 6858000"/>
              <a:gd name="connsiteX5" fmla="*/ 0 w 7010400"/>
              <a:gd name="connsiteY5" fmla="*/ 3439055 h 6858000"/>
              <a:gd name="connsiteX6" fmla="*/ 846117 w 7010400"/>
              <a:gd name="connsiteY6" fmla="*/ 87683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010400" h="6858000">
                <a:moveTo>
                  <a:pt x="896386" y="0"/>
                </a:moveTo>
                <a:lnTo>
                  <a:pt x="7010400" y="0"/>
                </a:lnTo>
                <a:lnTo>
                  <a:pt x="7010400" y="6858000"/>
                </a:lnTo>
                <a:lnTo>
                  <a:pt x="884857" y="6858000"/>
                </a:lnTo>
                <a:lnTo>
                  <a:pt x="846117" y="6790428"/>
                </a:lnTo>
                <a:cubicBezTo>
                  <a:pt x="306510" y="5794188"/>
                  <a:pt x="0" y="4652521"/>
                  <a:pt x="0" y="3439055"/>
                </a:cubicBezTo>
                <a:cubicBezTo>
                  <a:pt x="0" y="2225589"/>
                  <a:pt x="306510" y="1083922"/>
                  <a:pt x="846117" y="87683"/>
                </a:cubicBezTo>
                <a:close/>
              </a:path>
            </a:pathLst>
          </a:custGeom>
          <a:solidFill>
            <a:schemeClr val="bg2"/>
          </a:solidFill>
          <a:effectLst>
            <a:innerShdw dist="508000" dir="10800000">
              <a:srgbClr val="0063BE">
                <a:alpha val="30000"/>
              </a:srgbClr>
            </a:innerShdw>
          </a:effectLst>
        </p:spPr>
        <p:txBody>
          <a:bodyPr wrap="square" anchor="ctr" anchorCtr="0">
            <a:noAutofit/>
          </a:bodyPr>
          <a:lstStyle>
            <a:lvl1pPr algn="ctr">
              <a:defRPr lang="en-GB" sz="1000" b="0" i="0" dirty="0" smtClean="0">
                <a:solidFill>
                  <a:schemeClr val="accent6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</a:lstStyle>
          <a:p>
            <a:endParaRPr lang="en-GB" dirty="0"/>
          </a:p>
        </p:txBody>
      </p:sp>
      <p:sp>
        <p:nvSpPr>
          <p:cNvPr id="14" name="Holder 4">
            <a:extLst>
              <a:ext uri="{FF2B5EF4-FFF2-40B4-BE49-F238E27FC236}">
                <a16:creationId xmlns:a16="http://schemas.microsoft.com/office/drawing/2014/main" id="{458B4A4B-FD3E-C14D-A2C2-724A5185B83F}"/>
              </a:ext>
            </a:extLst>
          </p:cNvPr>
          <p:cNvSpPr>
            <a:spLocks noGrp="1"/>
          </p:cNvSpPr>
          <p:nvPr>
            <p:ph type="ftr" sz="quarter" idx="5"/>
          </p:nvPr>
        </p:nvSpPr>
        <p:spPr>
          <a:xfrm>
            <a:off x="364020" y="6460716"/>
            <a:ext cx="2635250" cy="123111"/>
          </a:xfrm>
        </p:spPr>
        <p:txBody>
          <a:bodyPr lIns="0" tIns="0" rIns="0" bIns="0"/>
          <a:lstStyle>
            <a:lvl1pPr>
              <a:defRPr sz="800" b="0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pPr marL="12700">
              <a:spcBef>
                <a:spcPts val="25"/>
              </a:spcBef>
            </a:pPr>
            <a:r>
              <a:rPr lang="en-GB"/>
              <a:t>Change your</a:t>
            </a:r>
            <a:r>
              <a:rPr lang="en-GB" spc="-5"/>
              <a:t> </a:t>
            </a:r>
            <a:r>
              <a:rPr lang="en-GB"/>
              <a:t>presentation</a:t>
            </a:r>
            <a:r>
              <a:rPr lang="en-GB" spc="5"/>
              <a:t> </a:t>
            </a:r>
            <a:r>
              <a:rPr lang="en-GB" spc="-5"/>
              <a:t>title</a:t>
            </a:r>
            <a:r>
              <a:rPr lang="en-GB" spc="5"/>
              <a:t> </a:t>
            </a:r>
            <a:r>
              <a:rPr lang="en-GB" spc="-5"/>
              <a:t>in</a:t>
            </a:r>
            <a:r>
              <a:rPr lang="en-GB" spc="5"/>
              <a:t> </a:t>
            </a:r>
            <a:r>
              <a:rPr lang="en-GB"/>
              <a:t>Header</a:t>
            </a:r>
            <a:r>
              <a:rPr lang="en-GB" spc="-5"/>
              <a:t> </a:t>
            </a:r>
            <a:r>
              <a:rPr lang="en-GB"/>
              <a:t>&amp;</a:t>
            </a:r>
            <a:r>
              <a:rPr lang="en-GB" spc="5"/>
              <a:t> </a:t>
            </a:r>
            <a:r>
              <a:rPr lang="en-GB"/>
              <a:t>Footer</a:t>
            </a:r>
            <a:r>
              <a:rPr lang="en-GB" spc="-5"/>
              <a:t> </a:t>
            </a:r>
            <a:r>
              <a:rPr lang="en-GB"/>
              <a:t>section</a:t>
            </a:r>
            <a:endParaRPr lang="en-GB" dirty="0"/>
          </a:p>
        </p:txBody>
      </p:sp>
      <p:sp>
        <p:nvSpPr>
          <p:cNvPr id="16" name="Holder 6">
            <a:extLst>
              <a:ext uri="{FF2B5EF4-FFF2-40B4-BE49-F238E27FC236}">
                <a16:creationId xmlns:a16="http://schemas.microsoft.com/office/drawing/2014/main" id="{8012FEDC-CA7A-C44F-8BAA-225BE6C5CD33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>
          <a:xfrm>
            <a:off x="11552721" y="6411680"/>
            <a:ext cx="257175" cy="179536"/>
          </a:xfrm>
        </p:spPr>
        <p:txBody>
          <a:bodyPr lIns="0" tIns="0" rIns="0" bIns="0"/>
          <a:lstStyle>
            <a:lvl1pPr>
              <a:defRPr sz="1200" b="0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pPr marL="38100">
              <a:lnSpc>
                <a:spcPts val="1425"/>
              </a:lnSpc>
            </a:pPr>
            <a:fld id="{81D60167-4931-47E6-BA6A-407CBD079E47}" type="slidenum">
              <a:rPr lang="en-GB" smtClean="0"/>
              <a:pPr marL="38100">
                <a:lnSpc>
                  <a:spcPts val="1425"/>
                </a:lnSpc>
              </a:pPr>
              <a:t>‹#›</a:t>
            </a:fld>
            <a:endParaRPr lang="en-GB" dirty="0"/>
          </a:p>
        </p:txBody>
      </p:sp>
      <p:sp>
        <p:nvSpPr>
          <p:cNvPr id="7" name="Holder 2">
            <a:extLst>
              <a:ext uri="{FF2B5EF4-FFF2-40B4-BE49-F238E27FC236}">
                <a16:creationId xmlns:a16="http://schemas.microsoft.com/office/drawing/2014/main" id="{B3FCA9C0-FAD8-4549-93B1-4F19AB81BD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2000" y="1692000"/>
            <a:ext cx="4597200" cy="609398"/>
          </a:xfrm>
        </p:spPr>
        <p:txBody>
          <a:bodyPr lIns="0" tIns="0" rIns="0" bIns="0" anchor="b" anchorCtr="0"/>
          <a:lstStyle>
            <a:lvl1pPr>
              <a:lnSpc>
                <a:spcPct val="90000"/>
              </a:lnSpc>
              <a:defRPr sz="440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 dirty="0"/>
          </a:p>
        </p:txBody>
      </p:sp>
      <p:sp>
        <p:nvSpPr>
          <p:cNvPr id="8" name="Holder 3">
            <a:extLst>
              <a:ext uri="{FF2B5EF4-FFF2-40B4-BE49-F238E27FC236}">
                <a16:creationId xmlns:a16="http://schemas.microsoft.com/office/drawing/2014/main" id="{FD14DAC1-FAE6-254F-BC2D-C3E69B3E0FA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50000" y="2880000"/>
            <a:ext cx="4579200" cy="369332"/>
          </a:xfrm>
        </p:spPr>
        <p:txBody>
          <a:bodyPr lIns="0" tIns="0" rIns="0" bIns="0"/>
          <a:lstStyle>
            <a:lvl1pPr>
              <a:spcAft>
                <a:spcPts val="1600"/>
              </a:spcAft>
              <a:defRPr sz="2400" b="0" i="0">
                <a:solidFill>
                  <a:schemeClr val="bg1"/>
                </a:solidFill>
              </a:defRPr>
            </a:lvl1pPr>
          </a:lstStyle>
          <a:p>
            <a:endParaRPr dirty="0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552DB374-A310-1D4C-B4F1-B57DEC35AB98}"/>
              </a:ext>
            </a:extLst>
          </p:cNvPr>
          <p:cNvCxnSpPr>
            <a:cxnSpLocks/>
          </p:cNvCxnSpPr>
          <p:nvPr userDrawn="1"/>
        </p:nvCxnSpPr>
        <p:spPr>
          <a:xfrm flipH="1">
            <a:off x="432000" y="2520000"/>
            <a:ext cx="2160000" cy="0"/>
          </a:xfrm>
          <a:prstGeom prst="line">
            <a:avLst/>
          </a:prstGeom>
          <a:ln w="889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48083990"/>
      </p:ext>
    </p:extLst>
  </p:cSld>
  <p:clrMapOvr>
    <a:masterClrMapping/>
  </p:clrMapOvr>
  <p:transition>
    <p:fade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alf Media Circle - Title and text (left)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9B7D28A1-1E45-4942-BC50-0BE693074447}"/>
              </a:ext>
            </a:extLst>
          </p:cNvPr>
          <p:cNvSpPr>
            <a:spLocks noGrp="1" noChangeAspect="1"/>
          </p:cNvSpPr>
          <p:nvPr>
            <p:ph type="pic" sz="quarter" idx="13"/>
          </p:nvPr>
        </p:nvSpPr>
        <p:spPr>
          <a:xfrm>
            <a:off x="5281200" y="-351000"/>
            <a:ext cx="7560000" cy="7560000"/>
          </a:xfrm>
          <a:prstGeom prst="ellipse">
            <a:avLst/>
          </a:prstGeom>
          <a:solidFill>
            <a:schemeClr val="bg2"/>
          </a:solidFill>
          <a:ln>
            <a:noFill/>
          </a:ln>
          <a:effectLst>
            <a:outerShdw blurRad="889000" dist="254000" dir="10800000" algn="r" rotWithShape="0">
              <a:prstClr val="black">
                <a:alpha val="25000"/>
              </a:prstClr>
            </a:outerShdw>
          </a:effectLst>
        </p:spPr>
        <p:txBody>
          <a:bodyPr wrap="square" lIns="0" tIns="0" rIns="0" bIns="0" anchor="ctr" anchorCtr="0">
            <a:noAutofit/>
          </a:bodyPr>
          <a:lstStyle>
            <a:lvl1pPr>
              <a:defRPr lang="en-GB" sz="1000">
                <a:solidFill>
                  <a:schemeClr val="accent6"/>
                </a:solidFill>
              </a:defRPr>
            </a:lvl1pPr>
          </a:lstStyle>
          <a:p>
            <a:pPr lvl="0" algn="ctr"/>
            <a:endParaRPr lang="en-GB" dirty="0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11552721" y="6411680"/>
            <a:ext cx="257175" cy="179536"/>
          </a:xfrm>
        </p:spPr>
        <p:txBody>
          <a:bodyPr lIns="0" tIns="0" rIns="0" bIns="0"/>
          <a:lstStyle>
            <a:lvl1pPr>
              <a:defRPr sz="1200" b="0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pPr marL="38100">
              <a:lnSpc>
                <a:spcPts val="1425"/>
              </a:lnSpc>
            </a:pPr>
            <a:fld id="{81D60167-4931-47E6-BA6A-407CBD079E47}" type="slidenum">
              <a:rPr lang="en-GB" smtClean="0"/>
              <a:pPr marL="38100">
                <a:lnSpc>
                  <a:spcPts val="1425"/>
                </a:lnSpc>
              </a:pPr>
              <a:t>‹#›</a:t>
            </a:fld>
            <a:endParaRPr lang="en-GB" dirty="0"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64020" y="6460716"/>
            <a:ext cx="2635250" cy="123111"/>
          </a:xfrm>
        </p:spPr>
        <p:txBody>
          <a:bodyPr lIns="0" tIns="0" rIns="0" bIns="0"/>
          <a:lstStyle>
            <a:lvl1pPr>
              <a:defRPr sz="800" b="0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pPr marL="12700">
              <a:spcBef>
                <a:spcPts val="25"/>
              </a:spcBef>
            </a:pPr>
            <a:r>
              <a:rPr lang="en-GB" dirty="0"/>
              <a:t>Change your</a:t>
            </a:r>
            <a:r>
              <a:rPr lang="en-GB" spc="-5" dirty="0"/>
              <a:t> </a:t>
            </a:r>
            <a:r>
              <a:rPr lang="en-GB" dirty="0"/>
              <a:t>presentation</a:t>
            </a:r>
            <a:r>
              <a:rPr lang="en-GB" spc="5" dirty="0"/>
              <a:t> </a:t>
            </a:r>
            <a:r>
              <a:rPr lang="en-GB" spc="-5" dirty="0"/>
              <a:t>title</a:t>
            </a:r>
            <a:r>
              <a:rPr lang="en-GB" spc="5" dirty="0"/>
              <a:t> </a:t>
            </a:r>
            <a:r>
              <a:rPr lang="en-GB" spc="-5" dirty="0"/>
              <a:t>in</a:t>
            </a:r>
            <a:r>
              <a:rPr lang="en-GB" spc="5" dirty="0"/>
              <a:t> </a:t>
            </a:r>
            <a:r>
              <a:rPr lang="en-GB" dirty="0"/>
              <a:t>Header</a:t>
            </a:r>
            <a:r>
              <a:rPr lang="en-GB" spc="-5" dirty="0"/>
              <a:t> </a:t>
            </a:r>
            <a:r>
              <a:rPr lang="en-GB" dirty="0"/>
              <a:t>&amp;</a:t>
            </a:r>
            <a:r>
              <a:rPr lang="en-GB" spc="5" dirty="0"/>
              <a:t> </a:t>
            </a:r>
            <a:r>
              <a:rPr lang="en-GB" dirty="0"/>
              <a:t>Footer</a:t>
            </a:r>
            <a:r>
              <a:rPr lang="en-GB" spc="-5" dirty="0"/>
              <a:t> </a:t>
            </a:r>
            <a:r>
              <a:rPr lang="en-GB" dirty="0"/>
              <a:t>section</a:t>
            </a:r>
          </a:p>
        </p:txBody>
      </p:sp>
      <p:sp>
        <p:nvSpPr>
          <p:cNvPr id="7" name="Holder 2">
            <a:extLst>
              <a:ext uri="{FF2B5EF4-FFF2-40B4-BE49-F238E27FC236}">
                <a16:creationId xmlns:a16="http://schemas.microsoft.com/office/drawing/2014/main" id="{D8B2D541-D13C-7343-A68F-F3D077C61C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2000" y="1692000"/>
            <a:ext cx="4978200" cy="609398"/>
          </a:xfrm>
        </p:spPr>
        <p:txBody>
          <a:bodyPr lIns="0" tIns="0" rIns="0" bIns="0" anchor="b" anchorCtr="0"/>
          <a:lstStyle>
            <a:lvl1pPr>
              <a:lnSpc>
                <a:spcPct val="90000"/>
              </a:lnSpc>
              <a:defRPr sz="440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 dirty="0"/>
          </a:p>
        </p:txBody>
      </p:sp>
      <p:sp>
        <p:nvSpPr>
          <p:cNvPr id="9" name="Holder 3">
            <a:extLst>
              <a:ext uri="{FF2B5EF4-FFF2-40B4-BE49-F238E27FC236}">
                <a16:creationId xmlns:a16="http://schemas.microsoft.com/office/drawing/2014/main" id="{FCCA0027-C9B0-8448-89FD-50337FC6764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50000" y="2880000"/>
            <a:ext cx="5646000" cy="369332"/>
          </a:xfrm>
        </p:spPr>
        <p:txBody>
          <a:bodyPr lIns="0" tIns="0" rIns="0" bIns="0"/>
          <a:lstStyle>
            <a:lvl1pPr>
              <a:spcAft>
                <a:spcPts val="1600"/>
              </a:spcAft>
              <a:defRPr sz="2400" b="0" i="0">
                <a:solidFill>
                  <a:schemeClr val="bg1"/>
                </a:solidFill>
              </a:defRPr>
            </a:lvl1pPr>
          </a:lstStyle>
          <a:p>
            <a:endParaRPr dirty="0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4A98F751-7CF8-5B42-ADA3-CB404AB590C3}"/>
              </a:ext>
            </a:extLst>
          </p:cNvPr>
          <p:cNvCxnSpPr>
            <a:cxnSpLocks/>
          </p:cNvCxnSpPr>
          <p:nvPr userDrawn="1"/>
        </p:nvCxnSpPr>
        <p:spPr>
          <a:xfrm flipH="1">
            <a:off x="432000" y="2520000"/>
            <a:ext cx="2160000" cy="0"/>
          </a:xfrm>
          <a:prstGeom prst="line">
            <a:avLst/>
          </a:prstGeom>
          <a:ln w="889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86281770"/>
      </p:ext>
    </p:extLst>
  </p:cSld>
  <p:clrMapOvr>
    <a:masterClrMapping/>
  </p:clrMapOvr>
  <p:transition>
    <p:fade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alf Media Slanted - Title and text (left)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5A41CE49-5EC3-CF4F-A753-AA0B13881BC5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4814426" y="0"/>
            <a:ext cx="7377574" cy="6858000"/>
          </a:xfrm>
          <a:custGeom>
            <a:avLst/>
            <a:gdLst>
              <a:gd name="connsiteX0" fmla="*/ 0 w 7377574"/>
              <a:gd name="connsiteY0" fmla="*/ 0 h 6858000"/>
              <a:gd name="connsiteX1" fmla="*/ 7377574 w 7377574"/>
              <a:gd name="connsiteY1" fmla="*/ 0 h 6858000"/>
              <a:gd name="connsiteX2" fmla="*/ 7377574 w 7377574"/>
              <a:gd name="connsiteY2" fmla="*/ 6858000 h 6858000"/>
              <a:gd name="connsiteX3" fmla="*/ 2531372 w 7377574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377574" h="6858000">
                <a:moveTo>
                  <a:pt x="0" y="0"/>
                </a:moveTo>
                <a:lnTo>
                  <a:pt x="7377574" y="0"/>
                </a:lnTo>
                <a:lnTo>
                  <a:pt x="7377574" y="6858000"/>
                </a:lnTo>
                <a:lnTo>
                  <a:pt x="2531372" y="6858000"/>
                </a:lnTo>
                <a:close/>
              </a:path>
            </a:pathLst>
          </a:custGeom>
          <a:solidFill>
            <a:schemeClr val="bg2"/>
          </a:solidFill>
          <a:effectLst>
            <a:outerShdw blurRad="889000" dist="254000" dir="10800000" algn="r" rotWithShape="0">
              <a:prstClr val="black">
                <a:alpha val="25000"/>
              </a:prstClr>
            </a:outerShdw>
          </a:effectLst>
        </p:spPr>
        <p:txBody>
          <a:bodyPr wrap="square" anchor="ctr" anchorCtr="0">
            <a:noAutofit/>
          </a:bodyPr>
          <a:lstStyle>
            <a:lvl1pPr algn="ctr">
              <a:defRPr lang="en-GB" sz="1000" b="0" i="0" dirty="0" smtClean="0">
                <a:solidFill>
                  <a:schemeClr val="accent6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</a:lstStyle>
          <a:p>
            <a:endParaRPr lang="en-GB" dirty="0"/>
          </a:p>
        </p:txBody>
      </p:sp>
      <p:sp>
        <p:nvSpPr>
          <p:cNvPr id="14" name="Holder 4">
            <a:extLst>
              <a:ext uri="{FF2B5EF4-FFF2-40B4-BE49-F238E27FC236}">
                <a16:creationId xmlns:a16="http://schemas.microsoft.com/office/drawing/2014/main" id="{458B4A4B-FD3E-C14D-A2C2-724A5185B83F}"/>
              </a:ext>
            </a:extLst>
          </p:cNvPr>
          <p:cNvSpPr>
            <a:spLocks noGrp="1"/>
          </p:cNvSpPr>
          <p:nvPr>
            <p:ph type="ftr" sz="quarter" idx="5"/>
          </p:nvPr>
        </p:nvSpPr>
        <p:spPr>
          <a:xfrm>
            <a:off x="364020" y="6460716"/>
            <a:ext cx="2635250" cy="123111"/>
          </a:xfrm>
        </p:spPr>
        <p:txBody>
          <a:bodyPr lIns="0" tIns="0" rIns="0" bIns="0"/>
          <a:lstStyle>
            <a:lvl1pPr>
              <a:defRPr sz="800" b="0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pPr marL="12700">
              <a:spcBef>
                <a:spcPts val="25"/>
              </a:spcBef>
            </a:pPr>
            <a:r>
              <a:rPr lang="en-GB"/>
              <a:t>Change your</a:t>
            </a:r>
            <a:r>
              <a:rPr lang="en-GB" spc="-5"/>
              <a:t> </a:t>
            </a:r>
            <a:r>
              <a:rPr lang="en-GB"/>
              <a:t>presentation</a:t>
            </a:r>
            <a:r>
              <a:rPr lang="en-GB" spc="5"/>
              <a:t> </a:t>
            </a:r>
            <a:r>
              <a:rPr lang="en-GB" spc="-5"/>
              <a:t>title</a:t>
            </a:r>
            <a:r>
              <a:rPr lang="en-GB" spc="5"/>
              <a:t> </a:t>
            </a:r>
            <a:r>
              <a:rPr lang="en-GB" spc="-5"/>
              <a:t>in</a:t>
            </a:r>
            <a:r>
              <a:rPr lang="en-GB" spc="5"/>
              <a:t> </a:t>
            </a:r>
            <a:r>
              <a:rPr lang="en-GB"/>
              <a:t>Header</a:t>
            </a:r>
            <a:r>
              <a:rPr lang="en-GB" spc="-5"/>
              <a:t> </a:t>
            </a:r>
            <a:r>
              <a:rPr lang="en-GB"/>
              <a:t>&amp;</a:t>
            </a:r>
            <a:r>
              <a:rPr lang="en-GB" spc="5"/>
              <a:t> </a:t>
            </a:r>
            <a:r>
              <a:rPr lang="en-GB"/>
              <a:t>Footer</a:t>
            </a:r>
            <a:r>
              <a:rPr lang="en-GB" spc="-5"/>
              <a:t> </a:t>
            </a:r>
            <a:r>
              <a:rPr lang="en-GB"/>
              <a:t>section</a:t>
            </a:r>
            <a:endParaRPr lang="en-GB" dirty="0"/>
          </a:p>
        </p:txBody>
      </p:sp>
      <p:sp>
        <p:nvSpPr>
          <p:cNvPr id="16" name="Holder 6">
            <a:extLst>
              <a:ext uri="{FF2B5EF4-FFF2-40B4-BE49-F238E27FC236}">
                <a16:creationId xmlns:a16="http://schemas.microsoft.com/office/drawing/2014/main" id="{8012FEDC-CA7A-C44F-8BAA-225BE6C5CD33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>
          <a:xfrm>
            <a:off x="11552721" y="6411680"/>
            <a:ext cx="257175" cy="179536"/>
          </a:xfrm>
        </p:spPr>
        <p:txBody>
          <a:bodyPr lIns="0" tIns="0" rIns="0" bIns="0"/>
          <a:lstStyle>
            <a:lvl1pPr>
              <a:defRPr sz="1200" b="0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pPr marL="38100">
              <a:lnSpc>
                <a:spcPts val="1425"/>
              </a:lnSpc>
            </a:pPr>
            <a:fld id="{81D60167-4931-47E6-BA6A-407CBD079E47}" type="slidenum">
              <a:rPr lang="en-GB" smtClean="0"/>
              <a:pPr marL="38100">
                <a:lnSpc>
                  <a:spcPts val="1425"/>
                </a:lnSpc>
              </a:pPr>
              <a:t>‹#›</a:t>
            </a:fld>
            <a:endParaRPr lang="en-GB" dirty="0"/>
          </a:p>
        </p:txBody>
      </p:sp>
      <p:sp>
        <p:nvSpPr>
          <p:cNvPr id="7" name="Holder 2">
            <a:extLst>
              <a:ext uri="{FF2B5EF4-FFF2-40B4-BE49-F238E27FC236}">
                <a16:creationId xmlns:a16="http://schemas.microsoft.com/office/drawing/2014/main" id="{39F7C775-3549-6A4B-8CFB-03A1D774E1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2000" y="1692000"/>
            <a:ext cx="4978200" cy="609398"/>
          </a:xfrm>
        </p:spPr>
        <p:txBody>
          <a:bodyPr lIns="0" tIns="0" rIns="0" bIns="0" anchor="b" anchorCtr="0"/>
          <a:lstStyle>
            <a:lvl1pPr>
              <a:lnSpc>
                <a:spcPct val="90000"/>
              </a:lnSpc>
              <a:defRPr sz="440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 dirty="0"/>
          </a:p>
        </p:txBody>
      </p:sp>
      <p:sp>
        <p:nvSpPr>
          <p:cNvPr id="8" name="Holder 3">
            <a:extLst>
              <a:ext uri="{FF2B5EF4-FFF2-40B4-BE49-F238E27FC236}">
                <a16:creationId xmlns:a16="http://schemas.microsoft.com/office/drawing/2014/main" id="{92D42DBE-6192-B040-B7AB-FFFD5752BA8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50000" y="2880000"/>
            <a:ext cx="5646000" cy="369332"/>
          </a:xfrm>
        </p:spPr>
        <p:txBody>
          <a:bodyPr lIns="0" tIns="0" rIns="0" bIns="0"/>
          <a:lstStyle>
            <a:lvl1pPr>
              <a:spcAft>
                <a:spcPts val="1600"/>
              </a:spcAft>
              <a:defRPr sz="2400" b="0" i="0">
                <a:solidFill>
                  <a:schemeClr val="bg1"/>
                </a:solidFill>
              </a:defRPr>
            </a:lvl1pPr>
          </a:lstStyle>
          <a:p>
            <a:endParaRPr dirty="0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DD03CFAD-86C4-E347-BDF2-8229258BE750}"/>
              </a:ext>
            </a:extLst>
          </p:cNvPr>
          <p:cNvCxnSpPr>
            <a:cxnSpLocks/>
          </p:cNvCxnSpPr>
          <p:nvPr userDrawn="1"/>
        </p:nvCxnSpPr>
        <p:spPr>
          <a:xfrm flipH="1">
            <a:off x="432000" y="2520000"/>
            <a:ext cx="2160000" cy="0"/>
          </a:xfrm>
          <a:prstGeom prst="line">
            <a:avLst/>
          </a:prstGeom>
          <a:ln w="889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91104659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Half Media Slanted - Title and text (left)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ight Triangle 6">
            <a:extLst>
              <a:ext uri="{FF2B5EF4-FFF2-40B4-BE49-F238E27FC236}">
                <a16:creationId xmlns:a16="http://schemas.microsoft.com/office/drawing/2014/main" id="{05FC93C2-34F1-3847-B084-54E924A360BA}"/>
              </a:ext>
            </a:extLst>
          </p:cNvPr>
          <p:cNvSpPr/>
          <p:nvPr userDrawn="1"/>
        </p:nvSpPr>
        <p:spPr>
          <a:xfrm rot="10800000">
            <a:off x="11130116" y="0"/>
            <a:ext cx="1061884" cy="274320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1DDD67F8-DA4D-B84E-830D-F80206E77F17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4814426" y="0"/>
            <a:ext cx="7377574" cy="6858000"/>
          </a:xfrm>
          <a:custGeom>
            <a:avLst/>
            <a:gdLst>
              <a:gd name="connsiteX0" fmla="*/ 0 w 7377574"/>
              <a:gd name="connsiteY0" fmla="*/ 0 h 6858000"/>
              <a:gd name="connsiteX1" fmla="*/ 6421387 w 7377574"/>
              <a:gd name="connsiteY1" fmla="*/ 0 h 6858000"/>
              <a:gd name="connsiteX2" fmla="*/ 7377574 w 7377574"/>
              <a:gd name="connsiteY2" fmla="*/ 2470150 h 6858000"/>
              <a:gd name="connsiteX3" fmla="*/ 7377574 w 7377574"/>
              <a:gd name="connsiteY3" fmla="*/ 6858000 h 6858000"/>
              <a:gd name="connsiteX4" fmla="*/ 2531372 w 7377574"/>
              <a:gd name="connsiteY4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377574" h="6858000">
                <a:moveTo>
                  <a:pt x="0" y="0"/>
                </a:moveTo>
                <a:lnTo>
                  <a:pt x="6421387" y="0"/>
                </a:lnTo>
                <a:lnTo>
                  <a:pt x="7377574" y="2470150"/>
                </a:lnTo>
                <a:lnTo>
                  <a:pt x="7377574" y="6858000"/>
                </a:lnTo>
                <a:lnTo>
                  <a:pt x="2531372" y="6858000"/>
                </a:lnTo>
                <a:close/>
              </a:path>
            </a:pathLst>
          </a:custGeom>
          <a:solidFill>
            <a:schemeClr val="bg2"/>
          </a:solidFill>
          <a:effectLst>
            <a:innerShdw dist="508000" dir="10800000">
              <a:srgbClr val="0063BE">
                <a:alpha val="30000"/>
              </a:srgbClr>
            </a:innerShdw>
          </a:effectLst>
        </p:spPr>
        <p:txBody>
          <a:bodyPr wrap="square" anchor="ctr" anchorCtr="0">
            <a:noAutofit/>
          </a:bodyPr>
          <a:lstStyle>
            <a:lvl1pPr algn="ctr">
              <a:defRPr lang="en-GB" sz="1000" b="0" i="0" dirty="0" smtClean="0">
                <a:solidFill>
                  <a:schemeClr val="accent6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</a:lstStyle>
          <a:p>
            <a:endParaRPr lang="en-GB" dirty="0"/>
          </a:p>
        </p:txBody>
      </p:sp>
      <p:sp>
        <p:nvSpPr>
          <p:cNvPr id="10" name="Holder 2">
            <a:extLst>
              <a:ext uri="{FF2B5EF4-FFF2-40B4-BE49-F238E27FC236}">
                <a16:creationId xmlns:a16="http://schemas.microsoft.com/office/drawing/2014/main" id="{7158F814-DD6E-6844-9668-14F6AC2321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2000" y="1692000"/>
            <a:ext cx="4978200" cy="609398"/>
          </a:xfrm>
        </p:spPr>
        <p:txBody>
          <a:bodyPr lIns="0" tIns="0" rIns="0" bIns="0" anchor="b" anchorCtr="0"/>
          <a:lstStyle>
            <a:lvl1pPr>
              <a:lnSpc>
                <a:spcPct val="90000"/>
              </a:lnSpc>
              <a:defRPr sz="440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 dirty="0"/>
          </a:p>
        </p:txBody>
      </p:sp>
      <p:sp>
        <p:nvSpPr>
          <p:cNvPr id="11" name="Holder 3">
            <a:extLst>
              <a:ext uri="{FF2B5EF4-FFF2-40B4-BE49-F238E27FC236}">
                <a16:creationId xmlns:a16="http://schemas.microsoft.com/office/drawing/2014/main" id="{BA381D4D-4E92-2145-BFF8-C9B90735CAF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50000" y="2880000"/>
            <a:ext cx="5646000" cy="369332"/>
          </a:xfrm>
        </p:spPr>
        <p:txBody>
          <a:bodyPr lIns="0" tIns="0" rIns="0" bIns="0"/>
          <a:lstStyle>
            <a:lvl1pPr>
              <a:spcAft>
                <a:spcPts val="1600"/>
              </a:spcAft>
              <a:defRPr sz="2400" b="0" i="0">
                <a:solidFill>
                  <a:schemeClr val="bg1"/>
                </a:solidFill>
              </a:defRPr>
            </a:lvl1pPr>
          </a:lstStyle>
          <a:p>
            <a:endParaRPr dirty="0"/>
          </a:p>
        </p:txBody>
      </p:sp>
      <p:sp>
        <p:nvSpPr>
          <p:cNvPr id="15" name="Holder 4">
            <a:extLst>
              <a:ext uri="{FF2B5EF4-FFF2-40B4-BE49-F238E27FC236}">
                <a16:creationId xmlns:a16="http://schemas.microsoft.com/office/drawing/2014/main" id="{D8C58C59-38AD-5A45-A740-6AF97818073E}"/>
              </a:ext>
            </a:extLst>
          </p:cNvPr>
          <p:cNvSpPr>
            <a:spLocks noGrp="1"/>
          </p:cNvSpPr>
          <p:nvPr>
            <p:ph type="ftr" sz="quarter" idx="5"/>
          </p:nvPr>
        </p:nvSpPr>
        <p:spPr>
          <a:xfrm>
            <a:off x="364020" y="6460716"/>
            <a:ext cx="2635250" cy="123111"/>
          </a:xfrm>
        </p:spPr>
        <p:txBody>
          <a:bodyPr lIns="0" tIns="0" rIns="0" bIns="0"/>
          <a:lstStyle>
            <a:lvl1pPr>
              <a:defRPr sz="800" b="0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pPr marL="12700">
              <a:spcBef>
                <a:spcPts val="25"/>
              </a:spcBef>
            </a:pPr>
            <a:r>
              <a:rPr lang="en-GB"/>
              <a:t>Change your</a:t>
            </a:r>
            <a:r>
              <a:rPr lang="en-GB" spc="-5"/>
              <a:t> </a:t>
            </a:r>
            <a:r>
              <a:rPr lang="en-GB"/>
              <a:t>presentation</a:t>
            </a:r>
            <a:r>
              <a:rPr lang="en-GB" spc="5"/>
              <a:t> </a:t>
            </a:r>
            <a:r>
              <a:rPr lang="en-GB" spc="-5"/>
              <a:t>title</a:t>
            </a:r>
            <a:r>
              <a:rPr lang="en-GB" spc="5"/>
              <a:t> </a:t>
            </a:r>
            <a:r>
              <a:rPr lang="en-GB" spc="-5"/>
              <a:t>in</a:t>
            </a:r>
            <a:r>
              <a:rPr lang="en-GB" spc="5"/>
              <a:t> </a:t>
            </a:r>
            <a:r>
              <a:rPr lang="en-GB"/>
              <a:t>Header</a:t>
            </a:r>
            <a:r>
              <a:rPr lang="en-GB" spc="-5"/>
              <a:t> </a:t>
            </a:r>
            <a:r>
              <a:rPr lang="en-GB"/>
              <a:t>&amp;</a:t>
            </a:r>
            <a:r>
              <a:rPr lang="en-GB" spc="5"/>
              <a:t> </a:t>
            </a:r>
            <a:r>
              <a:rPr lang="en-GB"/>
              <a:t>Footer</a:t>
            </a:r>
            <a:r>
              <a:rPr lang="en-GB" spc="-5"/>
              <a:t> </a:t>
            </a:r>
            <a:r>
              <a:rPr lang="en-GB"/>
              <a:t>section</a:t>
            </a:r>
            <a:endParaRPr lang="en-GB" dirty="0"/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61217882-4E75-3D4E-8CF3-66CD7288FBF9}"/>
              </a:ext>
            </a:extLst>
          </p:cNvPr>
          <p:cNvCxnSpPr>
            <a:cxnSpLocks/>
          </p:cNvCxnSpPr>
          <p:nvPr userDrawn="1"/>
        </p:nvCxnSpPr>
        <p:spPr>
          <a:xfrm flipH="1">
            <a:off x="432000" y="2520000"/>
            <a:ext cx="2160000" cy="0"/>
          </a:xfrm>
          <a:prstGeom prst="line">
            <a:avLst/>
          </a:prstGeom>
          <a:ln w="889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2BC0D9E-610A-B544-8E22-C7A0D27BDC95}"/>
              </a:ext>
            </a:extLst>
          </p:cNvPr>
          <p:cNvSpPr>
            <a:spLocks noGrp="1" noChangeAspect="1"/>
          </p:cNvSpPr>
          <p:nvPr>
            <p:ph type="body" sz="quarter" idx="13" hasCustomPrompt="1"/>
          </p:nvPr>
        </p:nvSpPr>
        <p:spPr>
          <a:xfrm>
            <a:off x="9399600" y="6098400"/>
            <a:ext cx="2792400" cy="670605"/>
          </a:xfrm>
          <a:blipFill>
            <a:blip r:embed="rId2" cstate="screen">
              <a:alphaModFix/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r="-129480"/>
            </a:stretch>
          </a:blipFill>
        </p:spPr>
        <p:txBody>
          <a:bodyPr anchor="ctr" anchorCtr="0">
            <a:noAutofit/>
          </a:bodyPr>
          <a:lstStyle/>
          <a:p>
            <a:pPr lvl="0"/>
            <a:r>
              <a:rPr lang="en-GB" dirty="0"/>
              <a:t> </a:t>
            </a:r>
          </a:p>
        </p:txBody>
      </p:sp>
      <p:sp>
        <p:nvSpPr>
          <p:cNvPr id="19" name="Holder 6">
            <a:extLst>
              <a:ext uri="{FF2B5EF4-FFF2-40B4-BE49-F238E27FC236}">
                <a16:creationId xmlns:a16="http://schemas.microsoft.com/office/drawing/2014/main" id="{815A9F7E-732A-B148-9C49-BB9EB1C34092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>
          <a:xfrm>
            <a:off x="11552721" y="6411680"/>
            <a:ext cx="257175" cy="179536"/>
          </a:xfrm>
        </p:spPr>
        <p:txBody>
          <a:bodyPr lIns="0" tIns="0" rIns="0" bIns="0"/>
          <a:lstStyle>
            <a:lvl1pPr>
              <a:defRPr sz="1200" b="0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pPr marL="38100">
              <a:lnSpc>
                <a:spcPts val="1425"/>
              </a:lnSpc>
            </a:pPr>
            <a:fld id="{81D60167-4931-47E6-BA6A-407CBD079E47}" type="slidenum">
              <a:rPr lang="en-GB" smtClean="0"/>
              <a:pPr marL="38100">
                <a:lnSpc>
                  <a:spcPts val="1425"/>
                </a:lnSpc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22925137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edia and Title - Blu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4">
            <a:extLst>
              <a:ext uri="{FF2B5EF4-FFF2-40B4-BE49-F238E27FC236}">
                <a16:creationId xmlns:a16="http://schemas.microsoft.com/office/drawing/2014/main" id="{404D4890-AC8B-2949-89D9-AD1E453543E8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0" y="0"/>
            <a:ext cx="12192000" cy="6192798"/>
          </a:xfrm>
        </p:spPr>
        <p:txBody>
          <a:bodyPr anchor="ctr" anchorCtr="0">
            <a:noAutofit/>
          </a:bodyPr>
          <a:lstStyle>
            <a:lvl1pPr algn="ctr">
              <a:defRPr sz="1000">
                <a:solidFill>
                  <a:schemeClr val="accent6"/>
                </a:solidFill>
              </a:defRPr>
            </a:lvl1pPr>
          </a:lstStyle>
          <a:p>
            <a:endParaRPr lang="en-GB"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0" y="5105400"/>
            <a:ext cx="12192000" cy="1087398"/>
          </a:xfrm>
          <a:solidFill>
            <a:schemeClr val="tx2">
              <a:alpha val="75223"/>
            </a:schemeClr>
          </a:solidFill>
        </p:spPr>
        <p:txBody>
          <a:bodyPr lIns="432000" tIns="0" rIns="0" bIns="0" anchor="ctr" anchorCtr="0">
            <a:noAutofit/>
          </a:bodyPr>
          <a:lstStyle>
            <a:lvl1pPr>
              <a:lnSpc>
                <a:spcPct val="90000"/>
              </a:lnSpc>
              <a:defRPr sz="400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 dirty="0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rgbClr val="04043F"/>
                </a:solidFill>
                <a:latin typeface="Arial"/>
                <a:cs typeface="Arial"/>
              </a:defRPr>
            </a:lvl1pPr>
          </a:lstStyle>
          <a:p>
            <a:pPr marL="38100">
              <a:lnSpc>
                <a:spcPts val="1425"/>
              </a:lnSpc>
            </a:pPr>
            <a:fld id="{81D60167-4931-47E6-BA6A-407CBD079E47}" type="slidenum">
              <a:rPr dirty="0"/>
              <a:t>‹#›</a:t>
            </a:fld>
            <a:endParaRPr dirty="0"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64020" y="6460716"/>
            <a:ext cx="2635250" cy="123111"/>
          </a:xfrm>
        </p:spPr>
        <p:txBody>
          <a:bodyPr lIns="0" tIns="0" rIns="0" bIns="0"/>
          <a:lstStyle>
            <a:lvl1pPr>
              <a:defRPr sz="800" b="0" i="0">
                <a:solidFill>
                  <a:schemeClr val="tx2"/>
                </a:solidFill>
                <a:latin typeface="Arial"/>
                <a:cs typeface="Arial"/>
              </a:defRPr>
            </a:lvl1pPr>
          </a:lstStyle>
          <a:p>
            <a:pPr marL="12700">
              <a:spcBef>
                <a:spcPts val="25"/>
              </a:spcBef>
            </a:pPr>
            <a:r>
              <a:rPr lang="en-GB"/>
              <a:t>Change your</a:t>
            </a:r>
            <a:r>
              <a:rPr lang="en-GB" spc="-5"/>
              <a:t> </a:t>
            </a:r>
            <a:r>
              <a:rPr lang="en-GB"/>
              <a:t>presentation</a:t>
            </a:r>
            <a:r>
              <a:rPr lang="en-GB" spc="5"/>
              <a:t> </a:t>
            </a:r>
            <a:r>
              <a:rPr lang="en-GB" spc="-5"/>
              <a:t>title</a:t>
            </a:r>
            <a:r>
              <a:rPr lang="en-GB" spc="5"/>
              <a:t> </a:t>
            </a:r>
            <a:r>
              <a:rPr lang="en-GB" spc="-5"/>
              <a:t>in</a:t>
            </a:r>
            <a:r>
              <a:rPr lang="en-GB" spc="5"/>
              <a:t> </a:t>
            </a:r>
            <a:r>
              <a:rPr lang="en-GB"/>
              <a:t>Header</a:t>
            </a:r>
            <a:r>
              <a:rPr lang="en-GB" spc="-5"/>
              <a:t> </a:t>
            </a:r>
            <a:r>
              <a:rPr lang="en-GB"/>
              <a:t>&amp;</a:t>
            </a:r>
            <a:r>
              <a:rPr lang="en-GB" spc="5"/>
              <a:t> </a:t>
            </a:r>
            <a:r>
              <a:rPr lang="en-GB"/>
              <a:t>Footer</a:t>
            </a:r>
            <a:r>
              <a:rPr lang="en-GB" spc="-5"/>
              <a:t> </a:t>
            </a:r>
            <a:r>
              <a:rPr lang="en-GB"/>
              <a:t>section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08490763"/>
      </p:ext>
    </p:extLst>
  </p:cSld>
  <p:clrMapOvr>
    <a:masterClrMapping/>
  </p:clrMapOvr>
  <p:transition>
    <p:fade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edia and Title - Red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331B652B-A3AF-B547-98D8-2C19EADA280E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0" y="0"/>
            <a:ext cx="12192000" cy="6192798"/>
          </a:xfrm>
        </p:spPr>
        <p:txBody>
          <a:bodyPr anchor="ctr" anchorCtr="0">
            <a:noAutofit/>
          </a:bodyPr>
          <a:lstStyle>
            <a:lvl1pPr algn="ctr">
              <a:defRPr sz="1000">
                <a:solidFill>
                  <a:schemeClr val="accent6"/>
                </a:solidFill>
              </a:defRPr>
            </a:lvl1pPr>
          </a:lstStyle>
          <a:p>
            <a:endParaRPr lang="en-GB"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0" y="5105400"/>
            <a:ext cx="12192000" cy="1087398"/>
          </a:xfrm>
          <a:solidFill>
            <a:schemeClr val="accent2">
              <a:alpha val="75223"/>
            </a:schemeClr>
          </a:solidFill>
        </p:spPr>
        <p:txBody>
          <a:bodyPr lIns="432000" tIns="0" rIns="0" bIns="0" anchor="ctr" anchorCtr="0">
            <a:noAutofit/>
          </a:bodyPr>
          <a:lstStyle>
            <a:lvl1pPr>
              <a:lnSpc>
                <a:spcPct val="90000"/>
              </a:lnSpc>
              <a:defRPr sz="400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 dirty="0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rgbClr val="04043F"/>
                </a:solidFill>
                <a:latin typeface="Arial"/>
                <a:cs typeface="Arial"/>
              </a:defRPr>
            </a:lvl1pPr>
          </a:lstStyle>
          <a:p>
            <a:pPr marL="38100">
              <a:lnSpc>
                <a:spcPts val="1425"/>
              </a:lnSpc>
            </a:pPr>
            <a:fld id="{81D60167-4931-47E6-BA6A-407CBD079E47}" type="slidenum">
              <a:rPr dirty="0"/>
              <a:t>‹#›</a:t>
            </a:fld>
            <a:endParaRPr dirty="0"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64020" y="6460716"/>
            <a:ext cx="2635250" cy="123111"/>
          </a:xfrm>
        </p:spPr>
        <p:txBody>
          <a:bodyPr lIns="0" tIns="0" rIns="0" bIns="0"/>
          <a:lstStyle>
            <a:lvl1pPr>
              <a:defRPr sz="800" b="0" i="0">
                <a:solidFill>
                  <a:schemeClr val="tx2"/>
                </a:solidFill>
                <a:latin typeface="Arial"/>
                <a:cs typeface="Arial"/>
              </a:defRPr>
            </a:lvl1pPr>
          </a:lstStyle>
          <a:p>
            <a:pPr marL="12700">
              <a:spcBef>
                <a:spcPts val="25"/>
              </a:spcBef>
            </a:pPr>
            <a:r>
              <a:rPr lang="en-GB"/>
              <a:t>Change your</a:t>
            </a:r>
            <a:r>
              <a:rPr lang="en-GB" spc="-5"/>
              <a:t> </a:t>
            </a:r>
            <a:r>
              <a:rPr lang="en-GB"/>
              <a:t>presentation</a:t>
            </a:r>
            <a:r>
              <a:rPr lang="en-GB" spc="5"/>
              <a:t> </a:t>
            </a:r>
            <a:r>
              <a:rPr lang="en-GB" spc="-5"/>
              <a:t>title</a:t>
            </a:r>
            <a:r>
              <a:rPr lang="en-GB" spc="5"/>
              <a:t> </a:t>
            </a:r>
            <a:r>
              <a:rPr lang="en-GB" spc="-5"/>
              <a:t>in</a:t>
            </a:r>
            <a:r>
              <a:rPr lang="en-GB" spc="5"/>
              <a:t> </a:t>
            </a:r>
            <a:r>
              <a:rPr lang="en-GB"/>
              <a:t>Header</a:t>
            </a:r>
            <a:r>
              <a:rPr lang="en-GB" spc="-5"/>
              <a:t> </a:t>
            </a:r>
            <a:r>
              <a:rPr lang="en-GB"/>
              <a:t>&amp;</a:t>
            </a:r>
            <a:r>
              <a:rPr lang="en-GB" spc="5"/>
              <a:t> </a:t>
            </a:r>
            <a:r>
              <a:rPr lang="en-GB"/>
              <a:t>Footer</a:t>
            </a:r>
            <a:r>
              <a:rPr lang="en-GB" spc="-5"/>
              <a:t> </a:t>
            </a:r>
            <a:r>
              <a:rPr lang="en-GB"/>
              <a:t>section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99844073"/>
      </p:ext>
    </p:extLst>
  </p:cSld>
  <p:clrMapOvr>
    <a:masterClrMapping/>
  </p:clrMapOvr>
  <p:transition>
    <p:fade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deo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Media Placeholder 4">
            <a:extLst>
              <a:ext uri="{FF2B5EF4-FFF2-40B4-BE49-F238E27FC236}">
                <a16:creationId xmlns:a16="http://schemas.microsoft.com/office/drawing/2014/main" id="{2A31AE7C-69CA-8B4E-9D26-6E010095DAC7}"/>
              </a:ext>
            </a:extLst>
          </p:cNvPr>
          <p:cNvSpPr>
            <a:spLocks noGrp="1"/>
          </p:cNvSpPr>
          <p:nvPr>
            <p:ph type="media" sz="quarter" idx="10"/>
          </p:nvPr>
        </p:nvSpPr>
        <p:spPr>
          <a:xfrm>
            <a:off x="0" y="0"/>
            <a:ext cx="12192000" cy="6858000"/>
          </a:xfrm>
          <a:ln>
            <a:noFill/>
          </a:ln>
        </p:spPr>
        <p:txBody>
          <a:bodyPr anchor="ctr" anchorCtr="0">
            <a:noAutofit/>
          </a:bodyPr>
          <a:lstStyle>
            <a:lvl1pPr algn="ctr">
              <a:defRPr sz="1000">
                <a:solidFill>
                  <a:schemeClr val="accent6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>
          <a:xfrm>
            <a:off x="364020" y="6460716"/>
            <a:ext cx="2635250" cy="123111"/>
          </a:xfrm>
        </p:spPr>
        <p:txBody>
          <a:bodyPr lIns="0" tIns="0" rIns="0" bIns="0"/>
          <a:lstStyle>
            <a:lvl1pPr>
              <a:defRPr sz="800" b="0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pPr marL="12700">
              <a:spcBef>
                <a:spcPts val="25"/>
              </a:spcBef>
            </a:pPr>
            <a:r>
              <a:rPr lang="en-GB"/>
              <a:t>Change your</a:t>
            </a:r>
            <a:r>
              <a:rPr lang="en-GB" spc="-5"/>
              <a:t> </a:t>
            </a:r>
            <a:r>
              <a:rPr lang="en-GB"/>
              <a:t>presentation</a:t>
            </a:r>
            <a:r>
              <a:rPr lang="en-GB" spc="5"/>
              <a:t> </a:t>
            </a:r>
            <a:r>
              <a:rPr lang="en-GB" spc="-5"/>
              <a:t>title</a:t>
            </a:r>
            <a:r>
              <a:rPr lang="en-GB" spc="5"/>
              <a:t> </a:t>
            </a:r>
            <a:r>
              <a:rPr lang="en-GB" spc="-5"/>
              <a:t>in</a:t>
            </a:r>
            <a:r>
              <a:rPr lang="en-GB" spc="5"/>
              <a:t> </a:t>
            </a:r>
            <a:r>
              <a:rPr lang="en-GB"/>
              <a:t>Header</a:t>
            </a:r>
            <a:r>
              <a:rPr lang="en-GB" spc="-5"/>
              <a:t> </a:t>
            </a:r>
            <a:r>
              <a:rPr lang="en-GB"/>
              <a:t>&amp;</a:t>
            </a:r>
            <a:r>
              <a:rPr lang="en-GB" spc="5"/>
              <a:t> </a:t>
            </a:r>
            <a:r>
              <a:rPr lang="en-GB"/>
              <a:t>Footer</a:t>
            </a:r>
            <a:r>
              <a:rPr lang="en-GB" spc="-5"/>
              <a:t> </a:t>
            </a:r>
            <a:r>
              <a:rPr lang="en-GB"/>
              <a:t>section</a:t>
            </a:r>
            <a:endParaRPr lang="en-GB" dirty="0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>
          <a:xfrm>
            <a:off x="11552721" y="6411680"/>
            <a:ext cx="257175" cy="179536"/>
          </a:xfrm>
        </p:spPr>
        <p:txBody>
          <a:bodyPr lIns="0" tIns="0" rIns="0" bIns="0"/>
          <a:lstStyle>
            <a:lvl1pPr>
              <a:defRPr sz="1200" b="0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pPr marL="38100">
              <a:lnSpc>
                <a:spcPts val="1425"/>
              </a:lnSpc>
            </a:pPr>
            <a:fld id="{81D60167-4931-47E6-BA6A-407CBD079E47}" type="slidenum">
              <a:rPr lang="en-GB" smtClean="0"/>
              <a:pPr marL="38100">
                <a:lnSpc>
                  <a:spcPts val="1425"/>
                </a:lnSpc>
              </a:pPr>
              <a:t>‹#›</a:t>
            </a:fld>
            <a:endParaRPr lang="en-GB" dirty="0"/>
          </a:p>
        </p:txBody>
      </p:sp>
    </p:spTree>
  </p:cSld>
  <p:clrMapOvr>
    <a:masterClrMapping/>
  </p:clrMapOvr>
  <p:transition>
    <p:fade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800" b="0" i="0">
                <a:solidFill>
                  <a:srgbClr val="050540"/>
                </a:solidFill>
                <a:latin typeface="Arial"/>
                <a:cs typeface="Arial"/>
              </a:defRPr>
            </a:lvl1pPr>
          </a:lstStyle>
          <a:p>
            <a:pPr marL="12700">
              <a:lnSpc>
                <a:spcPct val="100000"/>
              </a:lnSpc>
              <a:spcBef>
                <a:spcPts val="25"/>
              </a:spcBef>
            </a:pPr>
            <a:r>
              <a:rPr dirty="0"/>
              <a:t>Change your</a:t>
            </a:r>
            <a:r>
              <a:rPr spc="-5" dirty="0"/>
              <a:t> </a:t>
            </a:r>
            <a:r>
              <a:rPr dirty="0"/>
              <a:t>presentation</a:t>
            </a:r>
            <a:r>
              <a:rPr spc="5" dirty="0"/>
              <a:t> </a:t>
            </a:r>
            <a:r>
              <a:rPr spc="-5" dirty="0"/>
              <a:t>title</a:t>
            </a:r>
            <a:r>
              <a:rPr spc="5" dirty="0"/>
              <a:t> </a:t>
            </a:r>
            <a:r>
              <a:rPr spc="-5" dirty="0"/>
              <a:t>in</a:t>
            </a:r>
            <a:r>
              <a:rPr spc="5" dirty="0"/>
              <a:t> </a:t>
            </a:r>
            <a:r>
              <a:rPr dirty="0"/>
              <a:t>Header</a:t>
            </a:r>
            <a:r>
              <a:rPr spc="-5" dirty="0"/>
              <a:t> </a:t>
            </a:r>
            <a:r>
              <a:rPr dirty="0"/>
              <a:t>&amp;</a:t>
            </a:r>
            <a:r>
              <a:rPr spc="5" dirty="0"/>
              <a:t> </a:t>
            </a:r>
            <a:r>
              <a:rPr dirty="0"/>
              <a:t>Footer</a:t>
            </a:r>
            <a:r>
              <a:rPr spc="-5" dirty="0"/>
              <a:t> </a:t>
            </a:r>
            <a:r>
              <a:rPr dirty="0"/>
              <a:t>section</a:t>
            </a:r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rgbClr val="04043F"/>
                </a:solidFill>
                <a:latin typeface="Arial"/>
                <a:cs typeface="Arial"/>
              </a:defRPr>
            </a:lvl1pPr>
          </a:lstStyle>
          <a:p>
            <a:pPr marL="38100">
              <a:lnSpc>
                <a:spcPts val="1425"/>
              </a:lnSpc>
            </a:pPr>
            <a:fld id="{81D60167-4931-47E6-BA6A-407CBD079E47}" type="slidenum">
              <a:rPr dirty="0"/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105779380"/>
      </p:ext>
    </p:extLst>
  </p:cSld>
  <p:clrMapOvr>
    <a:masterClrMapping/>
  </p:clrMapOvr>
  <p:transition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Title Slide - RED"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Graphic 15">
            <a:extLst>
              <a:ext uri="{FF2B5EF4-FFF2-40B4-BE49-F238E27FC236}">
                <a16:creationId xmlns:a16="http://schemas.microsoft.com/office/drawing/2014/main" id="{F501B190-3D18-1F43-A35E-BAE02940718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-1200" y="0"/>
            <a:ext cx="12193200" cy="6858675"/>
          </a:xfrm>
          <a:prstGeom prst="rect">
            <a:avLst/>
          </a:prstGeom>
        </p:spPr>
      </p:pic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800" b="0" i="0">
                <a:solidFill>
                  <a:srgbClr val="050540"/>
                </a:solidFill>
                <a:latin typeface="Arial"/>
                <a:cs typeface="Arial"/>
              </a:defRPr>
            </a:lvl1pPr>
          </a:lstStyle>
          <a:p>
            <a:pPr marL="12700">
              <a:lnSpc>
                <a:spcPct val="100000"/>
              </a:lnSpc>
              <a:spcBef>
                <a:spcPts val="25"/>
              </a:spcBef>
            </a:pPr>
            <a:r>
              <a:rPr dirty="0"/>
              <a:t>Change your</a:t>
            </a:r>
            <a:r>
              <a:rPr spc="-5" dirty="0"/>
              <a:t> </a:t>
            </a:r>
            <a:r>
              <a:rPr dirty="0"/>
              <a:t>presentation</a:t>
            </a:r>
            <a:r>
              <a:rPr spc="5" dirty="0"/>
              <a:t> </a:t>
            </a:r>
            <a:r>
              <a:rPr spc="-5" dirty="0"/>
              <a:t>title</a:t>
            </a:r>
            <a:r>
              <a:rPr spc="5" dirty="0"/>
              <a:t> </a:t>
            </a:r>
            <a:r>
              <a:rPr spc="-5" dirty="0"/>
              <a:t>in</a:t>
            </a:r>
            <a:r>
              <a:rPr spc="5" dirty="0"/>
              <a:t> </a:t>
            </a:r>
            <a:r>
              <a:rPr dirty="0"/>
              <a:t>Header</a:t>
            </a:r>
            <a:r>
              <a:rPr spc="-5" dirty="0"/>
              <a:t> </a:t>
            </a:r>
            <a:r>
              <a:rPr dirty="0"/>
              <a:t>&amp;</a:t>
            </a:r>
            <a:r>
              <a:rPr spc="5" dirty="0"/>
              <a:t> </a:t>
            </a:r>
            <a:r>
              <a:rPr dirty="0"/>
              <a:t>Footer</a:t>
            </a:r>
            <a:r>
              <a:rPr spc="-5" dirty="0"/>
              <a:t> </a:t>
            </a:r>
            <a:r>
              <a:rPr dirty="0"/>
              <a:t>section</a:t>
            </a:r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rgbClr val="04043F"/>
                </a:solidFill>
                <a:latin typeface="Arial"/>
                <a:cs typeface="Arial"/>
              </a:defRPr>
            </a:lvl1pPr>
          </a:lstStyle>
          <a:p>
            <a:pPr marL="38100">
              <a:lnSpc>
                <a:spcPts val="1425"/>
              </a:lnSpc>
            </a:pPr>
            <a:fld id="{81D60167-4931-47E6-BA6A-407CBD079E47}" type="slidenum">
              <a:rPr dirty="0"/>
              <a:t>‹#›</a:t>
            </a:fld>
            <a:endParaRPr dirty="0"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612000" y="5029200"/>
            <a:ext cx="5400000" cy="276999"/>
          </a:xfrm>
        </p:spPr>
        <p:txBody>
          <a:bodyPr lIns="0" tIns="0" rIns="0" bIns="0"/>
          <a:lstStyle>
            <a:lvl1pPr>
              <a:defRPr b="0" i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GB" dirty="0"/>
          </a:p>
        </p:txBody>
      </p:sp>
      <p:sp>
        <p:nvSpPr>
          <p:cNvPr id="12" name="Holder 2">
            <a:extLst>
              <a:ext uri="{FF2B5EF4-FFF2-40B4-BE49-F238E27FC236}">
                <a16:creationId xmlns:a16="http://schemas.microsoft.com/office/drawing/2014/main" id="{B4EB74A9-BDDF-E34C-AA20-FACFB48285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4000" y="1404000"/>
            <a:ext cx="5400000" cy="677108"/>
          </a:xfrm>
        </p:spPr>
        <p:txBody>
          <a:bodyPr lIns="0" tIns="0" rIns="0" bIns="0"/>
          <a:lstStyle>
            <a:lvl1pPr>
              <a:defRPr sz="4400" b="1" i="0">
                <a:solidFill>
                  <a:schemeClr val="tx2"/>
                </a:solidFill>
                <a:latin typeface="Arial"/>
                <a:cs typeface="Arial"/>
              </a:defRPr>
            </a:lvl1pPr>
          </a:lstStyle>
          <a:p>
            <a:endParaRPr dirty="0"/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6FA45DC3-7CE3-A243-B8DC-B6306F47172C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12000" y="828000"/>
            <a:ext cx="3505200" cy="338554"/>
          </a:xfrm>
        </p:spPr>
        <p:txBody>
          <a:bodyPr/>
          <a:lstStyle>
            <a:lvl1pPr>
              <a:defRPr sz="22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GB" dirty="0"/>
              <a:t>Section 00</a:t>
            </a:r>
          </a:p>
        </p:txBody>
      </p:sp>
    </p:spTree>
    <p:extLst>
      <p:ext uri="{BB962C8B-B14F-4D97-AF65-F5344CB8AC3E}">
        <p14:creationId xmlns:p14="http://schemas.microsoft.com/office/powerpoint/2010/main" val="2006669269"/>
      </p:ext>
    </p:extLst>
  </p:cSld>
  <p:clrMapOvr>
    <a:masterClrMapping/>
  </p:clrMapOvr>
  <p:transition>
    <p:fade/>
  </p:transition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 - Dark Blue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>
          <a:xfrm>
            <a:off x="364020" y="6460716"/>
            <a:ext cx="2635250" cy="123111"/>
          </a:xfrm>
        </p:spPr>
        <p:txBody>
          <a:bodyPr lIns="0" tIns="0" rIns="0" bIns="0"/>
          <a:lstStyle>
            <a:lvl1pPr>
              <a:defRPr sz="800" b="0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pPr marL="12700">
              <a:spcBef>
                <a:spcPts val="25"/>
              </a:spcBef>
            </a:pPr>
            <a:r>
              <a:rPr lang="en-GB"/>
              <a:t>Change your</a:t>
            </a:r>
            <a:r>
              <a:rPr lang="en-GB" spc="-5"/>
              <a:t> </a:t>
            </a:r>
            <a:r>
              <a:rPr lang="en-GB"/>
              <a:t>presentation</a:t>
            </a:r>
            <a:r>
              <a:rPr lang="en-GB" spc="5"/>
              <a:t> </a:t>
            </a:r>
            <a:r>
              <a:rPr lang="en-GB" spc="-5"/>
              <a:t>title</a:t>
            </a:r>
            <a:r>
              <a:rPr lang="en-GB" spc="5"/>
              <a:t> </a:t>
            </a:r>
            <a:r>
              <a:rPr lang="en-GB" spc="-5"/>
              <a:t>in</a:t>
            </a:r>
            <a:r>
              <a:rPr lang="en-GB" spc="5"/>
              <a:t> </a:t>
            </a:r>
            <a:r>
              <a:rPr lang="en-GB"/>
              <a:t>Header</a:t>
            </a:r>
            <a:r>
              <a:rPr lang="en-GB" spc="-5"/>
              <a:t> </a:t>
            </a:r>
            <a:r>
              <a:rPr lang="en-GB"/>
              <a:t>&amp;</a:t>
            </a:r>
            <a:r>
              <a:rPr lang="en-GB" spc="5"/>
              <a:t> </a:t>
            </a:r>
            <a:r>
              <a:rPr lang="en-GB"/>
              <a:t>Footer</a:t>
            </a:r>
            <a:r>
              <a:rPr lang="en-GB" spc="-5"/>
              <a:t> </a:t>
            </a:r>
            <a:r>
              <a:rPr lang="en-GB"/>
              <a:t>section</a:t>
            </a:r>
            <a:endParaRPr lang="en-GB" dirty="0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>
          <a:xfrm>
            <a:off x="11552721" y="6411680"/>
            <a:ext cx="257175" cy="179536"/>
          </a:xfrm>
        </p:spPr>
        <p:txBody>
          <a:bodyPr lIns="0" tIns="0" rIns="0" bIns="0"/>
          <a:lstStyle>
            <a:lvl1pPr>
              <a:defRPr sz="1200" b="0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pPr marL="38100">
              <a:lnSpc>
                <a:spcPts val="1425"/>
              </a:lnSpc>
            </a:pPr>
            <a:fld id="{81D60167-4931-47E6-BA6A-407CBD079E47}" type="slidenum">
              <a:rPr lang="en-GB" smtClean="0"/>
              <a:pPr marL="38100">
                <a:lnSpc>
                  <a:spcPts val="1425"/>
                </a:lnSpc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18069909"/>
      </p:ext>
    </p:extLst>
  </p:cSld>
  <p:clrMapOvr>
    <a:masterClrMapping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Title Slide - BLUE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Graphic 7">
            <a:extLst>
              <a:ext uri="{FF2B5EF4-FFF2-40B4-BE49-F238E27FC236}">
                <a16:creationId xmlns:a16="http://schemas.microsoft.com/office/drawing/2014/main" id="{F0ED1C33-FD89-074A-99F4-2987BE786CC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-1200" y="0"/>
            <a:ext cx="12193200" cy="6858675"/>
          </a:xfrm>
          <a:prstGeom prst="rect">
            <a:avLst/>
          </a:prstGeom>
        </p:spPr>
      </p:pic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800" b="0" i="0">
                <a:solidFill>
                  <a:srgbClr val="050540"/>
                </a:solidFill>
                <a:latin typeface="Arial"/>
                <a:cs typeface="Arial"/>
              </a:defRPr>
            </a:lvl1pPr>
          </a:lstStyle>
          <a:p>
            <a:pPr marL="12700">
              <a:lnSpc>
                <a:spcPct val="100000"/>
              </a:lnSpc>
              <a:spcBef>
                <a:spcPts val="25"/>
              </a:spcBef>
            </a:pPr>
            <a:r>
              <a:rPr dirty="0"/>
              <a:t>Change your</a:t>
            </a:r>
            <a:r>
              <a:rPr spc="-5" dirty="0"/>
              <a:t> </a:t>
            </a:r>
            <a:r>
              <a:rPr dirty="0"/>
              <a:t>presentation</a:t>
            </a:r>
            <a:r>
              <a:rPr spc="5" dirty="0"/>
              <a:t> </a:t>
            </a:r>
            <a:r>
              <a:rPr spc="-5" dirty="0"/>
              <a:t>title</a:t>
            </a:r>
            <a:r>
              <a:rPr spc="5" dirty="0"/>
              <a:t> </a:t>
            </a:r>
            <a:r>
              <a:rPr spc="-5" dirty="0"/>
              <a:t>in</a:t>
            </a:r>
            <a:r>
              <a:rPr spc="5" dirty="0"/>
              <a:t> </a:t>
            </a:r>
            <a:r>
              <a:rPr dirty="0"/>
              <a:t>Header</a:t>
            </a:r>
            <a:r>
              <a:rPr spc="-5" dirty="0"/>
              <a:t> </a:t>
            </a:r>
            <a:r>
              <a:rPr dirty="0"/>
              <a:t>&amp;</a:t>
            </a:r>
            <a:r>
              <a:rPr spc="5" dirty="0"/>
              <a:t> </a:t>
            </a:r>
            <a:r>
              <a:rPr dirty="0"/>
              <a:t>Footer</a:t>
            </a:r>
            <a:r>
              <a:rPr spc="-5" dirty="0"/>
              <a:t> </a:t>
            </a:r>
            <a:r>
              <a:rPr dirty="0"/>
              <a:t>section</a:t>
            </a:r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rgbClr val="04043F"/>
                </a:solidFill>
                <a:latin typeface="Arial"/>
                <a:cs typeface="Arial"/>
              </a:defRPr>
            </a:lvl1pPr>
          </a:lstStyle>
          <a:p>
            <a:pPr marL="38100">
              <a:lnSpc>
                <a:spcPts val="1425"/>
              </a:lnSpc>
            </a:pPr>
            <a:fld id="{81D60167-4931-47E6-BA6A-407CBD079E47}" type="slidenum">
              <a:rPr dirty="0"/>
              <a:t>‹#›</a:t>
            </a:fld>
            <a:endParaRPr dirty="0"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612000" y="5029200"/>
            <a:ext cx="5400000" cy="276999"/>
          </a:xfrm>
        </p:spPr>
        <p:txBody>
          <a:bodyPr lIns="0" tIns="0" rIns="0" bIns="0"/>
          <a:lstStyle>
            <a:lvl1pPr>
              <a:defRPr b="0" i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GB" dirty="0"/>
          </a:p>
        </p:txBody>
      </p:sp>
      <p:sp>
        <p:nvSpPr>
          <p:cNvPr id="12" name="Holder 2">
            <a:extLst>
              <a:ext uri="{FF2B5EF4-FFF2-40B4-BE49-F238E27FC236}">
                <a16:creationId xmlns:a16="http://schemas.microsoft.com/office/drawing/2014/main" id="{B4EB74A9-BDDF-E34C-AA20-FACFB48285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4000" y="1404000"/>
            <a:ext cx="5400000" cy="677108"/>
          </a:xfrm>
        </p:spPr>
        <p:txBody>
          <a:bodyPr lIns="0" tIns="0" rIns="0" bIns="0"/>
          <a:lstStyle>
            <a:lvl1pPr>
              <a:defRPr sz="4400" b="1" i="0">
                <a:solidFill>
                  <a:schemeClr val="tx2"/>
                </a:solidFill>
                <a:latin typeface="Arial"/>
                <a:cs typeface="Arial"/>
              </a:defRPr>
            </a:lvl1pPr>
          </a:lstStyle>
          <a:p>
            <a:endParaRPr dirty="0"/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6FA45DC3-7CE3-A243-B8DC-B6306F47172C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12000" y="828000"/>
            <a:ext cx="3505200" cy="338554"/>
          </a:xfrm>
        </p:spPr>
        <p:txBody>
          <a:bodyPr/>
          <a:lstStyle>
            <a:lvl1pPr>
              <a:defRPr sz="22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GB" dirty="0"/>
              <a:t>Section 00</a:t>
            </a:r>
          </a:p>
        </p:txBody>
      </p:sp>
    </p:spTree>
    <p:extLst>
      <p:ext uri="{BB962C8B-B14F-4D97-AF65-F5344CB8AC3E}">
        <p14:creationId xmlns:p14="http://schemas.microsoft.com/office/powerpoint/2010/main" val="1453546460"/>
      </p:ext>
    </p:extLst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Title Slide - GREEN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Graphic 7">
            <a:extLst>
              <a:ext uri="{FF2B5EF4-FFF2-40B4-BE49-F238E27FC236}">
                <a16:creationId xmlns:a16="http://schemas.microsoft.com/office/drawing/2014/main" id="{128F1958-16F6-344F-A658-1492397EB2F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-1200" y="0"/>
            <a:ext cx="12193200" cy="6858675"/>
          </a:xfrm>
          <a:prstGeom prst="rect">
            <a:avLst/>
          </a:prstGeom>
        </p:spPr>
      </p:pic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800" b="0" i="0">
                <a:solidFill>
                  <a:srgbClr val="050540"/>
                </a:solidFill>
                <a:latin typeface="Arial"/>
                <a:cs typeface="Arial"/>
              </a:defRPr>
            </a:lvl1pPr>
          </a:lstStyle>
          <a:p>
            <a:pPr marL="12700">
              <a:lnSpc>
                <a:spcPct val="100000"/>
              </a:lnSpc>
              <a:spcBef>
                <a:spcPts val="25"/>
              </a:spcBef>
            </a:pPr>
            <a:r>
              <a:rPr dirty="0"/>
              <a:t>Change your</a:t>
            </a:r>
            <a:r>
              <a:rPr spc="-5" dirty="0"/>
              <a:t> </a:t>
            </a:r>
            <a:r>
              <a:rPr dirty="0"/>
              <a:t>presentation</a:t>
            </a:r>
            <a:r>
              <a:rPr spc="5" dirty="0"/>
              <a:t> </a:t>
            </a:r>
            <a:r>
              <a:rPr spc="-5" dirty="0"/>
              <a:t>title</a:t>
            </a:r>
            <a:r>
              <a:rPr spc="5" dirty="0"/>
              <a:t> </a:t>
            </a:r>
            <a:r>
              <a:rPr spc="-5" dirty="0"/>
              <a:t>in</a:t>
            </a:r>
            <a:r>
              <a:rPr spc="5" dirty="0"/>
              <a:t> </a:t>
            </a:r>
            <a:r>
              <a:rPr dirty="0"/>
              <a:t>Header</a:t>
            </a:r>
            <a:r>
              <a:rPr spc="-5" dirty="0"/>
              <a:t> </a:t>
            </a:r>
            <a:r>
              <a:rPr dirty="0"/>
              <a:t>&amp;</a:t>
            </a:r>
            <a:r>
              <a:rPr spc="5" dirty="0"/>
              <a:t> </a:t>
            </a:r>
            <a:r>
              <a:rPr dirty="0"/>
              <a:t>Footer</a:t>
            </a:r>
            <a:r>
              <a:rPr spc="-5" dirty="0"/>
              <a:t> </a:t>
            </a:r>
            <a:r>
              <a:rPr dirty="0"/>
              <a:t>section</a:t>
            </a:r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rgbClr val="04043F"/>
                </a:solidFill>
                <a:latin typeface="Arial"/>
                <a:cs typeface="Arial"/>
              </a:defRPr>
            </a:lvl1pPr>
          </a:lstStyle>
          <a:p>
            <a:pPr marL="38100">
              <a:lnSpc>
                <a:spcPts val="1425"/>
              </a:lnSpc>
            </a:pPr>
            <a:fld id="{81D60167-4931-47E6-BA6A-407CBD079E47}" type="slidenum">
              <a:rPr dirty="0"/>
              <a:t>‹#›</a:t>
            </a:fld>
            <a:endParaRPr dirty="0"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612000" y="5029200"/>
            <a:ext cx="5400000" cy="276999"/>
          </a:xfrm>
        </p:spPr>
        <p:txBody>
          <a:bodyPr lIns="0" tIns="0" rIns="0" bIns="0"/>
          <a:lstStyle>
            <a:lvl1pPr>
              <a:defRPr b="0" i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GB" dirty="0"/>
          </a:p>
        </p:txBody>
      </p:sp>
      <p:sp>
        <p:nvSpPr>
          <p:cNvPr id="12" name="Holder 2">
            <a:extLst>
              <a:ext uri="{FF2B5EF4-FFF2-40B4-BE49-F238E27FC236}">
                <a16:creationId xmlns:a16="http://schemas.microsoft.com/office/drawing/2014/main" id="{B4EB74A9-BDDF-E34C-AA20-FACFB48285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4000" y="1404000"/>
            <a:ext cx="5400000" cy="677108"/>
          </a:xfrm>
        </p:spPr>
        <p:txBody>
          <a:bodyPr lIns="0" tIns="0" rIns="0" bIns="0"/>
          <a:lstStyle>
            <a:lvl1pPr>
              <a:defRPr sz="4400" b="1" i="0">
                <a:solidFill>
                  <a:schemeClr val="tx2"/>
                </a:solidFill>
                <a:latin typeface="Arial"/>
                <a:cs typeface="Arial"/>
              </a:defRPr>
            </a:lvl1pPr>
          </a:lstStyle>
          <a:p>
            <a:endParaRPr dirty="0"/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6FA45DC3-7CE3-A243-B8DC-B6306F47172C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12000" y="828000"/>
            <a:ext cx="3505200" cy="338554"/>
          </a:xfrm>
        </p:spPr>
        <p:txBody>
          <a:bodyPr/>
          <a:lstStyle>
            <a:lvl1pPr>
              <a:defRPr sz="22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GB" dirty="0"/>
              <a:t>Section 00</a:t>
            </a:r>
          </a:p>
        </p:txBody>
      </p:sp>
    </p:spTree>
    <p:extLst>
      <p:ext uri="{BB962C8B-B14F-4D97-AF65-F5344CB8AC3E}">
        <p14:creationId xmlns:p14="http://schemas.microsoft.com/office/powerpoint/2010/main" val="2938846827"/>
      </p:ext>
    </p:extLst>
  </p:cSld>
  <p:clrMapOvr>
    <a:masterClrMapping/>
  </p:clrMapOvr>
  <p:transition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Slide - RED">
    <p:bg>
      <p:bgPr>
        <a:solidFill>
          <a:schemeClr val="accent6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800" b="0" i="0">
                <a:solidFill>
                  <a:srgbClr val="050540"/>
                </a:solidFill>
                <a:latin typeface="Arial"/>
                <a:cs typeface="Arial"/>
              </a:defRPr>
            </a:lvl1pPr>
          </a:lstStyle>
          <a:p>
            <a:pPr marL="12700">
              <a:lnSpc>
                <a:spcPct val="100000"/>
              </a:lnSpc>
              <a:spcBef>
                <a:spcPts val="25"/>
              </a:spcBef>
            </a:pPr>
            <a:r>
              <a:rPr dirty="0"/>
              <a:t>Change your</a:t>
            </a:r>
            <a:r>
              <a:rPr spc="-5" dirty="0"/>
              <a:t> </a:t>
            </a:r>
            <a:r>
              <a:rPr dirty="0"/>
              <a:t>presentation</a:t>
            </a:r>
            <a:r>
              <a:rPr spc="5" dirty="0"/>
              <a:t> </a:t>
            </a:r>
            <a:r>
              <a:rPr spc="-5" dirty="0"/>
              <a:t>title</a:t>
            </a:r>
            <a:r>
              <a:rPr spc="5" dirty="0"/>
              <a:t> </a:t>
            </a:r>
            <a:r>
              <a:rPr spc="-5" dirty="0"/>
              <a:t>in</a:t>
            </a:r>
            <a:r>
              <a:rPr spc="5" dirty="0"/>
              <a:t> </a:t>
            </a:r>
            <a:r>
              <a:rPr dirty="0"/>
              <a:t>Header</a:t>
            </a:r>
            <a:r>
              <a:rPr spc="-5" dirty="0"/>
              <a:t> </a:t>
            </a:r>
            <a:r>
              <a:rPr dirty="0"/>
              <a:t>&amp;</a:t>
            </a:r>
            <a:r>
              <a:rPr spc="5" dirty="0"/>
              <a:t> </a:t>
            </a:r>
            <a:r>
              <a:rPr dirty="0"/>
              <a:t>Footer</a:t>
            </a:r>
            <a:r>
              <a:rPr spc="-5" dirty="0"/>
              <a:t> </a:t>
            </a:r>
            <a:r>
              <a:rPr dirty="0"/>
              <a:t>section</a:t>
            </a:r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rgbClr val="04043F"/>
                </a:solidFill>
                <a:latin typeface="Arial"/>
                <a:cs typeface="Arial"/>
              </a:defRPr>
            </a:lvl1pPr>
          </a:lstStyle>
          <a:p>
            <a:pPr marL="38100">
              <a:lnSpc>
                <a:spcPts val="1425"/>
              </a:lnSpc>
            </a:pPr>
            <a:fld id="{81D60167-4931-47E6-BA6A-407CBD079E47}" type="slidenum">
              <a:rPr dirty="0"/>
              <a:t>‹#›</a:t>
            </a:fld>
            <a:endParaRPr dirty="0"/>
          </a:p>
        </p:txBody>
      </p:sp>
      <p:pic>
        <p:nvPicPr>
          <p:cNvPr id="15" name="Graphic 14">
            <a:extLst>
              <a:ext uri="{FF2B5EF4-FFF2-40B4-BE49-F238E27FC236}">
                <a16:creationId xmlns:a16="http://schemas.microsoft.com/office/drawing/2014/main" id="{BE177220-CC77-3E43-81C8-C2DA7667778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0"/>
            <a:ext cx="12193200" cy="6858675"/>
          </a:xfrm>
          <a:prstGeom prst="rect">
            <a:avLst/>
          </a:prstGeom>
        </p:spPr>
      </p:pic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2133600" y="1620000"/>
            <a:ext cx="7924800" cy="615553"/>
          </a:xfrm>
        </p:spPr>
        <p:txBody>
          <a:bodyPr lIns="0" tIns="0" rIns="0" bIns="0"/>
          <a:lstStyle>
            <a:lvl1pPr>
              <a:defRPr sz="4000" b="0" i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GB" dirty="0"/>
          </a:p>
        </p:txBody>
      </p:sp>
      <p:pic>
        <p:nvPicPr>
          <p:cNvPr id="13" name="Graphic 12">
            <a:extLst>
              <a:ext uri="{FF2B5EF4-FFF2-40B4-BE49-F238E27FC236}">
                <a16:creationId xmlns:a16="http://schemas.microsoft.com/office/drawing/2014/main" id="{F6468942-B3A6-6A43-8206-56A9B34A7E3A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594000" y="1295400"/>
            <a:ext cx="951470" cy="838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5565983"/>
      </p:ext>
    </p:extLst>
  </p:cSld>
  <p:clrMapOvr>
    <a:masterClrMapping/>
  </p:clrMapOvr>
  <p:transition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Slide - BLUE">
    <p:bg>
      <p:bgPr>
        <a:solidFill>
          <a:schemeClr val="accent5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800" b="0" i="0">
                <a:solidFill>
                  <a:srgbClr val="050540"/>
                </a:solidFill>
                <a:latin typeface="Arial"/>
                <a:cs typeface="Arial"/>
              </a:defRPr>
            </a:lvl1pPr>
          </a:lstStyle>
          <a:p>
            <a:pPr marL="12700">
              <a:lnSpc>
                <a:spcPct val="100000"/>
              </a:lnSpc>
              <a:spcBef>
                <a:spcPts val="25"/>
              </a:spcBef>
            </a:pPr>
            <a:r>
              <a:rPr dirty="0"/>
              <a:t>Change your</a:t>
            </a:r>
            <a:r>
              <a:rPr spc="-5" dirty="0"/>
              <a:t> </a:t>
            </a:r>
            <a:r>
              <a:rPr dirty="0"/>
              <a:t>presentation</a:t>
            </a:r>
            <a:r>
              <a:rPr spc="5" dirty="0"/>
              <a:t> </a:t>
            </a:r>
            <a:r>
              <a:rPr spc="-5" dirty="0"/>
              <a:t>title</a:t>
            </a:r>
            <a:r>
              <a:rPr spc="5" dirty="0"/>
              <a:t> </a:t>
            </a:r>
            <a:r>
              <a:rPr spc="-5" dirty="0"/>
              <a:t>in</a:t>
            </a:r>
            <a:r>
              <a:rPr spc="5" dirty="0"/>
              <a:t> </a:t>
            </a:r>
            <a:r>
              <a:rPr dirty="0"/>
              <a:t>Header</a:t>
            </a:r>
            <a:r>
              <a:rPr spc="-5" dirty="0"/>
              <a:t> </a:t>
            </a:r>
            <a:r>
              <a:rPr dirty="0"/>
              <a:t>&amp;</a:t>
            </a:r>
            <a:r>
              <a:rPr spc="5" dirty="0"/>
              <a:t> </a:t>
            </a:r>
            <a:r>
              <a:rPr dirty="0"/>
              <a:t>Footer</a:t>
            </a:r>
            <a:r>
              <a:rPr spc="-5" dirty="0"/>
              <a:t> </a:t>
            </a:r>
            <a:r>
              <a:rPr dirty="0"/>
              <a:t>section</a:t>
            </a:r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rgbClr val="04043F"/>
                </a:solidFill>
                <a:latin typeface="Arial"/>
                <a:cs typeface="Arial"/>
              </a:defRPr>
            </a:lvl1pPr>
          </a:lstStyle>
          <a:p>
            <a:pPr marL="38100">
              <a:lnSpc>
                <a:spcPts val="1425"/>
              </a:lnSpc>
            </a:pPr>
            <a:fld id="{81D60167-4931-47E6-BA6A-407CBD079E47}" type="slidenum">
              <a:rPr dirty="0"/>
              <a:t>‹#›</a:t>
            </a:fld>
            <a:endParaRPr dirty="0"/>
          </a:p>
        </p:txBody>
      </p:sp>
      <p:pic>
        <p:nvPicPr>
          <p:cNvPr id="15" name="Graphic 14">
            <a:extLst>
              <a:ext uri="{FF2B5EF4-FFF2-40B4-BE49-F238E27FC236}">
                <a16:creationId xmlns:a16="http://schemas.microsoft.com/office/drawing/2014/main" id="{BE177220-CC77-3E43-81C8-C2DA7667778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0"/>
            <a:ext cx="12193200" cy="6858675"/>
          </a:xfrm>
          <a:prstGeom prst="rect">
            <a:avLst/>
          </a:prstGeom>
        </p:spPr>
      </p:pic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2133600" y="1620000"/>
            <a:ext cx="7924800" cy="615553"/>
          </a:xfrm>
        </p:spPr>
        <p:txBody>
          <a:bodyPr lIns="0" tIns="0" rIns="0" bIns="0"/>
          <a:lstStyle>
            <a:lvl1pPr>
              <a:defRPr sz="4000" b="0" i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GB" dirty="0"/>
          </a:p>
        </p:txBody>
      </p:sp>
      <p:pic>
        <p:nvPicPr>
          <p:cNvPr id="13" name="Graphic 12">
            <a:extLst>
              <a:ext uri="{FF2B5EF4-FFF2-40B4-BE49-F238E27FC236}">
                <a16:creationId xmlns:a16="http://schemas.microsoft.com/office/drawing/2014/main" id="{F6468942-B3A6-6A43-8206-56A9B34A7E3A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594000" y="1295400"/>
            <a:ext cx="951470" cy="838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7154791"/>
      </p:ext>
    </p:extLst>
  </p:cSld>
  <p:clrMapOvr>
    <a:masterClrMapping/>
  </p:clrMapOvr>
  <p:transition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Slide - GREEN">
    <p:bg>
      <p:bgPr>
        <a:solidFill>
          <a:schemeClr val="accent4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800" b="0" i="0">
                <a:solidFill>
                  <a:srgbClr val="050540"/>
                </a:solidFill>
                <a:latin typeface="Arial"/>
                <a:cs typeface="Arial"/>
              </a:defRPr>
            </a:lvl1pPr>
          </a:lstStyle>
          <a:p>
            <a:pPr marL="12700">
              <a:lnSpc>
                <a:spcPct val="100000"/>
              </a:lnSpc>
              <a:spcBef>
                <a:spcPts val="25"/>
              </a:spcBef>
            </a:pPr>
            <a:r>
              <a:rPr dirty="0"/>
              <a:t>Change your</a:t>
            </a:r>
            <a:r>
              <a:rPr spc="-5" dirty="0"/>
              <a:t> </a:t>
            </a:r>
            <a:r>
              <a:rPr dirty="0"/>
              <a:t>presentation</a:t>
            </a:r>
            <a:r>
              <a:rPr spc="5" dirty="0"/>
              <a:t> </a:t>
            </a:r>
            <a:r>
              <a:rPr spc="-5" dirty="0"/>
              <a:t>title</a:t>
            </a:r>
            <a:r>
              <a:rPr spc="5" dirty="0"/>
              <a:t> </a:t>
            </a:r>
            <a:r>
              <a:rPr spc="-5" dirty="0"/>
              <a:t>in</a:t>
            </a:r>
            <a:r>
              <a:rPr spc="5" dirty="0"/>
              <a:t> </a:t>
            </a:r>
            <a:r>
              <a:rPr dirty="0"/>
              <a:t>Header</a:t>
            </a:r>
            <a:r>
              <a:rPr spc="-5" dirty="0"/>
              <a:t> </a:t>
            </a:r>
            <a:r>
              <a:rPr dirty="0"/>
              <a:t>&amp;</a:t>
            </a:r>
            <a:r>
              <a:rPr spc="5" dirty="0"/>
              <a:t> </a:t>
            </a:r>
            <a:r>
              <a:rPr dirty="0"/>
              <a:t>Footer</a:t>
            </a:r>
            <a:r>
              <a:rPr spc="-5" dirty="0"/>
              <a:t> </a:t>
            </a:r>
            <a:r>
              <a:rPr dirty="0"/>
              <a:t>section</a:t>
            </a:r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rgbClr val="04043F"/>
                </a:solidFill>
                <a:latin typeface="Arial"/>
                <a:cs typeface="Arial"/>
              </a:defRPr>
            </a:lvl1pPr>
          </a:lstStyle>
          <a:p>
            <a:pPr marL="38100">
              <a:lnSpc>
                <a:spcPts val="1425"/>
              </a:lnSpc>
            </a:pPr>
            <a:fld id="{81D60167-4931-47E6-BA6A-407CBD079E47}" type="slidenum">
              <a:rPr dirty="0"/>
              <a:t>‹#›</a:t>
            </a:fld>
            <a:endParaRPr dirty="0"/>
          </a:p>
        </p:txBody>
      </p:sp>
      <p:pic>
        <p:nvPicPr>
          <p:cNvPr id="15" name="Graphic 14">
            <a:extLst>
              <a:ext uri="{FF2B5EF4-FFF2-40B4-BE49-F238E27FC236}">
                <a16:creationId xmlns:a16="http://schemas.microsoft.com/office/drawing/2014/main" id="{BE177220-CC77-3E43-81C8-C2DA7667778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0"/>
            <a:ext cx="12193200" cy="6858675"/>
          </a:xfrm>
          <a:prstGeom prst="rect">
            <a:avLst/>
          </a:prstGeom>
        </p:spPr>
      </p:pic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2133600" y="1620000"/>
            <a:ext cx="7924800" cy="615553"/>
          </a:xfrm>
        </p:spPr>
        <p:txBody>
          <a:bodyPr lIns="0" tIns="0" rIns="0" bIns="0"/>
          <a:lstStyle>
            <a:lvl1pPr>
              <a:defRPr sz="4000" b="0" i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GB" dirty="0"/>
          </a:p>
        </p:txBody>
      </p:sp>
      <p:pic>
        <p:nvPicPr>
          <p:cNvPr id="13" name="Graphic 12">
            <a:extLst>
              <a:ext uri="{FF2B5EF4-FFF2-40B4-BE49-F238E27FC236}">
                <a16:creationId xmlns:a16="http://schemas.microsoft.com/office/drawing/2014/main" id="{F6468942-B3A6-6A43-8206-56A9B34A7E3A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594000" y="1295400"/>
            <a:ext cx="951470" cy="838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3665638"/>
      </p:ext>
    </p:extLst>
  </p:cSld>
  <p:clrMapOvr>
    <a:masterClrMapping/>
  </p:clrMapOvr>
  <p:transition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Table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432000" y="468000"/>
            <a:ext cx="11353399" cy="553998"/>
          </a:xfrm>
        </p:spPr>
        <p:txBody>
          <a:bodyPr lIns="0" tIns="0" rIns="0" bIns="0"/>
          <a:lstStyle>
            <a:lvl1pPr>
              <a:lnSpc>
                <a:spcPct val="90000"/>
              </a:lnSpc>
              <a:defRPr sz="4000" b="1" i="0">
                <a:solidFill>
                  <a:srgbClr val="04043F"/>
                </a:solidFill>
                <a:latin typeface="Arial"/>
                <a:cs typeface="Arial"/>
              </a:defRPr>
            </a:lvl1pPr>
          </a:lstStyle>
          <a:p>
            <a:endParaRPr dirty="0"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800" b="0" i="0">
                <a:solidFill>
                  <a:srgbClr val="050540"/>
                </a:solidFill>
                <a:latin typeface="Arial"/>
                <a:cs typeface="Arial"/>
              </a:defRPr>
            </a:lvl1pPr>
          </a:lstStyle>
          <a:p>
            <a:pPr marL="12700">
              <a:lnSpc>
                <a:spcPct val="100000"/>
              </a:lnSpc>
              <a:spcBef>
                <a:spcPts val="25"/>
              </a:spcBef>
            </a:pPr>
            <a:r>
              <a:rPr dirty="0"/>
              <a:t>Change your</a:t>
            </a:r>
            <a:r>
              <a:rPr spc="-5" dirty="0"/>
              <a:t> </a:t>
            </a:r>
            <a:r>
              <a:rPr dirty="0"/>
              <a:t>presentation</a:t>
            </a:r>
            <a:r>
              <a:rPr spc="5" dirty="0"/>
              <a:t> </a:t>
            </a:r>
            <a:r>
              <a:rPr spc="-5" dirty="0"/>
              <a:t>title</a:t>
            </a:r>
            <a:r>
              <a:rPr spc="5" dirty="0"/>
              <a:t> </a:t>
            </a:r>
            <a:r>
              <a:rPr spc="-5" dirty="0"/>
              <a:t>in</a:t>
            </a:r>
            <a:r>
              <a:rPr spc="5" dirty="0"/>
              <a:t> </a:t>
            </a:r>
            <a:r>
              <a:rPr dirty="0"/>
              <a:t>Header</a:t>
            </a:r>
            <a:r>
              <a:rPr spc="-5" dirty="0"/>
              <a:t> </a:t>
            </a:r>
            <a:r>
              <a:rPr dirty="0"/>
              <a:t>&amp;</a:t>
            </a:r>
            <a:r>
              <a:rPr spc="5" dirty="0"/>
              <a:t> </a:t>
            </a:r>
            <a:r>
              <a:rPr dirty="0"/>
              <a:t>Footer</a:t>
            </a:r>
            <a:r>
              <a:rPr spc="-5" dirty="0"/>
              <a:t> </a:t>
            </a:r>
            <a:r>
              <a:rPr dirty="0"/>
              <a:t>section</a:t>
            </a:r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rgbClr val="04043F"/>
                </a:solidFill>
                <a:latin typeface="Arial"/>
                <a:cs typeface="Arial"/>
              </a:defRPr>
            </a:lvl1pPr>
          </a:lstStyle>
          <a:p>
            <a:pPr marL="38100">
              <a:lnSpc>
                <a:spcPts val="1425"/>
              </a:lnSpc>
            </a:pPr>
            <a:fld id="{81D60167-4931-47E6-BA6A-407CBD079E47}" type="slidenum">
              <a:rPr dirty="0"/>
              <a:t>‹#›</a:t>
            </a:fld>
            <a:endParaRPr dirty="0"/>
          </a:p>
        </p:txBody>
      </p:sp>
      <p:sp>
        <p:nvSpPr>
          <p:cNvPr id="7" name="Table Placeholder 6">
            <a:extLst>
              <a:ext uri="{FF2B5EF4-FFF2-40B4-BE49-F238E27FC236}">
                <a16:creationId xmlns:a16="http://schemas.microsoft.com/office/drawing/2014/main" id="{4C5C1D81-15ED-7D42-9FD4-D36DAF6B5DDF}"/>
              </a:ext>
            </a:extLst>
          </p:cNvPr>
          <p:cNvSpPr>
            <a:spLocks noGrp="1"/>
          </p:cNvSpPr>
          <p:nvPr>
            <p:ph type="tbl" sz="quarter" idx="10"/>
          </p:nvPr>
        </p:nvSpPr>
        <p:spPr>
          <a:xfrm>
            <a:off x="694800" y="2052000"/>
            <a:ext cx="10800000" cy="4267200"/>
          </a:xfrm>
          <a:solidFill>
            <a:schemeClr val="bg1"/>
          </a:solidFill>
        </p:spPr>
        <p:txBody>
          <a:bodyPr anchor="ctr" anchorCtr="0">
            <a:noAutofit/>
          </a:bodyPr>
          <a:lstStyle>
            <a:lvl1pPr algn="ctr">
              <a:defRPr sz="1000">
                <a:solidFill>
                  <a:schemeClr val="accent6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8" name="Holder 3">
            <a:extLst>
              <a:ext uri="{FF2B5EF4-FFF2-40B4-BE49-F238E27FC236}">
                <a16:creationId xmlns:a16="http://schemas.microsoft.com/office/drawing/2014/main" id="{A0EA0A78-D0F3-914A-8689-38BD915D8D1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68000" y="1440000"/>
            <a:ext cx="11257200" cy="246221"/>
          </a:xfrm>
        </p:spPr>
        <p:txBody>
          <a:bodyPr lIns="0" tIns="0" rIns="0" bIns="0"/>
          <a:lstStyle>
            <a:lvl1pPr>
              <a:defRPr sz="1600" b="0" i="0">
                <a:solidFill>
                  <a:schemeClr val="tx2"/>
                </a:solidFill>
              </a:defRPr>
            </a:lvl1pPr>
          </a:lstStyle>
          <a:p>
            <a:endParaRPr dirty="0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2BD7297D-FC18-CC4F-A91F-ABC6FCF4A323}"/>
              </a:ext>
            </a:extLst>
          </p:cNvPr>
          <p:cNvCxnSpPr>
            <a:cxnSpLocks/>
          </p:cNvCxnSpPr>
          <p:nvPr userDrawn="1"/>
        </p:nvCxnSpPr>
        <p:spPr>
          <a:xfrm>
            <a:off x="418800" y="1116000"/>
            <a:ext cx="11354400" cy="0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21260740"/>
      </p:ext>
    </p:extLst>
  </p:cSld>
  <p:clrMapOvr>
    <a:masterClrMapping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419300" y="604011"/>
            <a:ext cx="11353399" cy="6350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000" b="1" i="0">
                <a:solidFill>
                  <a:srgbClr val="04043F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454979" y="2591308"/>
            <a:ext cx="11282041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 dirty="0"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64020" y="6460716"/>
            <a:ext cx="2635250" cy="13906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800" b="0" i="0">
                <a:solidFill>
                  <a:srgbClr val="050540"/>
                </a:solidFill>
                <a:latin typeface="Arial"/>
                <a:cs typeface="Arial"/>
              </a:defRPr>
            </a:lvl1pPr>
          </a:lstStyle>
          <a:p>
            <a:pPr marL="12700">
              <a:lnSpc>
                <a:spcPct val="100000"/>
              </a:lnSpc>
              <a:spcBef>
                <a:spcPts val="25"/>
              </a:spcBef>
            </a:pPr>
            <a:r>
              <a:rPr dirty="0"/>
              <a:t>Change your</a:t>
            </a:r>
            <a:r>
              <a:rPr spc="-5" dirty="0"/>
              <a:t> </a:t>
            </a:r>
            <a:r>
              <a:rPr dirty="0"/>
              <a:t>presentation</a:t>
            </a:r>
            <a:r>
              <a:rPr spc="5" dirty="0"/>
              <a:t> </a:t>
            </a:r>
            <a:r>
              <a:rPr spc="-5" dirty="0"/>
              <a:t>title</a:t>
            </a:r>
            <a:r>
              <a:rPr spc="5" dirty="0"/>
              <a:t> </a:t>
            </a:r>
            <a:r>
              <a:rPr spc="-5" dirty="0"/>
              <a:t>in</a:t>
            </a:r>
            <a:r>
              <a:rPr spc="5" dirty="0"/>
              <a:t> </a:t>
            </a:r>
            <a:r>
              <a:rPr dirty="0"/>
              <a:t>Header</a:t>
            </a:r>
            <a:r>
              <a:rPr spc="-5" dirty="0"/>
              <a:t> </a:t>
            </a:r>
            <a:r>
              <a:rPr dirty="0"/>
              <a:t>&amp;</a:t>
            </a:r>
            <a:r>
              <a:rPr spc="5" dirty="0"/>
              <a:t> </a:t>
            </a:r>
            <a:r>
              <a:rPr dirty="0"/>
              <a:t>Footer</a:t>
            </a:r>
            <a:r>
              <a:rPr spc="-5" dirty="0"/>
              <a:t> </a:t>
            </a:r>
            <a:r>
              <a:rPr dirty="0"/>
              <a:t>section</a:t>
            </a: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693920" y="6460716"/>
            <a:ext cx="2804160" cy="12311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 lang="en-US" sz="800" b="0" i="0" kern="1200" spc="5">
                <a:solidFill>
                  <a:srgbClr val="050540"/>
                </a:solidFill>
                <a:latin typeface="Arial"/>
                <a:ea typeface="+mn-ea"/>
                <a:cs typeface="Arial"/>
              </a:defRPr>
            </a:lvl1pPr>
          </a:lstStyle>
          <a:p>
            <a:endParaRPr lang="en-GB" dirty="0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11552721" y="6411680"/>
            <a:ext cx="257175" cy="19621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200" b="0" i="0">
                <a:solidFill>
                  <a:srgbClr val="04043F"/>
                </a:solidFill>
                <a:latin typeface="Arial"/>
                <a:cs typeface="Arial"/>
              </a:defRPr>
            </a:lvl1pPr>
          </a:lstStyle>
          <a:p>
            <a:pPr marL="38100">
              <a:lnSpc>
                <a:spcPts val="1425"/>
              </a:lnSpc>
            </a:pPr>
            <a:fld id="{81D60167-4931-47E6-BA6A-407CBD079E47}" type="slidenum">
              <a:rPr dirty="0"/>
              <a:t>‹#›</a:t>
            </a:fld>
            <a:endParaRPr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  <p:sldLayoutId id="2147483675" r:id="rId2"/>
    <p:sldLayoutId id="2147483666" r:id="rId3"/>
    <p:sldLayoutId id="2147483668" r:id="rId4"/>
    <p:sldLayoutId id="2147483669" r:id="rId5"/>
    <p:sldLayoutId id="2147483674" r:id="rId6"/>
    <p:sldLayoutId id="2147483672" r:id="rId7"/>
    <p:sldLayoutId id="2147483673" r:id="rId8"/>
    <p:sldLayoutId id="2147483676" r:id="rId9"/>
    <p:sldLayoutId id="2147483682" r:id="rId10"/>
    <p:sldLayoutId id="2147483683" r:id="rId11"/>
    <p:sldLayoutId id="2147483684" r:id="rId12"/>
    <p:sldLayoutId id="2147483678" r:id="rId13"/>
    <p:sldLayoutId id="2147483679" r:id="rId14"/>
    <p:sldLayoutId id="2147483693" r:id="rId15"/>
    <p:sldLayoutId id="2147483677" r:id="rId16"/>
    <p:sldLayoutId id="2147483688" r:id="rId17"/>
    <p:sldLayoutId id="2147483691" r:id="rId18"/>
    <p:sldLayoutId id="2147483686" r:id="rId19"/>
    <p:sldLayoutId id="2147483694" r:id="rId20"/>
    <p:sldLayoutId id="2147483685" r:id="rId21"/>
    <p:sldLayoutId id="2147483689" r:id="rId22"/>
    <p:sldLayoutId id="2147483692" r:id="rId23"/>
    <p:sldLayoutId id="2147483687" r:id="rId24"/>
    <p:sldLayoutId id="2147483695" r:id="rId25"/>
    <p:sldLayoutId id="2147483680" r:id="rId26"/>
    <p:sldLayoutId id="2147483681" r:id="rId27"/>
    <p:sldLayoutId id="2147483665" r:id="rId28"/>
    <p:sldLayoutId id="2147483690" r:id="rId29"/>
    <p:sldLayoutId id="2147483696" r:id="rId30"/>
  </p:sldLayoutIdLst>
  <p:transition>
    <p:fade/>
  </p:transition>
  <p:hf sldNum="0" hdr="0" ftr="0" dt="0"/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openxmlformats.org/officeDocument/2006/relationships/image" Target="../media/image26.sv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1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970F77-C018-E348-B3EA-C0EA168396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2000" y="518604"/>
            <a:ext cx="10998000" cy="1417105"/>
          </a:xfrm>
        </p:spPr>
        <p:txBody>
          <a:bodyPr/>
          <a:lstStyle/>
          <a:p>
            <a:r>
              <a:rPr lang="en-GB" dirty="0"/>
              <a:t>UK Schools Sustainability Network</a:t>
            </a:r>
          </a:p>
        </p:txBody>
      </p:sp>
      <p:pic>
        <p:nvPicPr>
          <p:cNvPr id="11" name="Picture Placeholder 10" descr="A picture containing shape&#10;&#10;Description automatically generated">
            <a:extLst>
              <a:ext uri="{FF2B5EF4-FFF2-40B4-BE49-F238E27FC236}">
                <a16:creationId xmlns:a16="http://schemas.microsoft.com/office/drawing/2014/main" id="{93E06827-67A7-FB4C-B9C7-94F9965C071C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32000" y="4774200"/>
            <a:ext cx="2920800" cy="1474200"/>
          </a:xfrm>
        </p:spPr>
      </p:pic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CFD6B99F-F4CD-934B-BD5C-91B05281FF3F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432000" y="1458655"/>
            <a:ext cx="7264200" cy="1107996"/>
          </a:xfrm>
        </p:spPr>
        <p:txBody>
          <a:bodyPr/>
          <a:lstStyle/>
          <a:p>
            <a:r>
              <a:rPr lang="en-GB" dirty="0"/>
              <a:t>Hosted by Global Action Plan </a:t>
            </a:r>
          </a:p>
        </p:txBody>
      </p:sp>
      <p:pic>
        <p:nvPicPr>
          <p:cNvPr id="13" name="Picture Placeholder 13">
            <a:extLst>
              <a:ext uri="{FF2B5EF4-FFF2-40B4-BE49-F238E27FC236}">
                <a16:creationId xmlns:a16="http://schemas.microsoft.com/office/drawing/2014/main" id="{79B16298-065A-DD43-A8F9-AD69855413CC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 l="246" t="-6243" r="76044" b="6243"/>
          <a:stretch/>
        </p:blipFill>
        <p:spPr>
          <a:xfrm>
            <a:off x="7977568" y="4394400"/>
            <a:ext cx="4214431" cy="1854000"/>
          </a:xfrm>
        </p:spPr>
      </p:pic>
      <p:sp>
        <p:nvSpPr>
          <p:cNvPr id="8" name="Text Placeholder 6">
            <a:extLst>
              <a:ext uri="{FF2B5EF4-FFF2-40B4-BE49-F238E27FC236}">
                <a16:creationId xmlns:a16="http://schemas.microsoft.com/office/drawing/2014/main" id="{DF061870-2C08-4F42-8CAB-61F7D2FDB322}"/>
              </a:ext>
            </a:extLst>
          </p:cNvPr>
          <p:cNvSpPr txBox="1">
            <a:spLocks/>
          </p:cNvSpPr>
          <p:nvPr/>
        </p:nvSpPr>
        <p:spPr>
          <a:xfrm>
            <a:off x="432000" y="2785064"/>
            <a:ext cx="1122660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>
              <a:defRPr sz="3600" b="0" i="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>
              <a:defRPr>
                <a:latin typeface="+mn-lt"/>
                <a:ea typeface="+mn-ea"/>
                <a:cs typeface="+mn-cs"/>
              </a:defRPr>
            </a:lvl2pPr>
            <a:lvl3pPr marL="914400">
              <a:defRPr>
                <a:latin typeface="+mn-lt"/>
                <a:ea typeface="+mn-ea"/>
                <a:cs typeface="+mn-cs"/>
              </a:defRPr>
            </a:lvl3pPr>
            <a:lvl4pPr marL="1371600">
              <a:defRPr>
                <a:latin typeface="+mn-lt"/>
                <a:ea typeface="+mn-ea"/>
                <a:cs typeface="+mn-cs"/>
              </a:defRPr>
            </a:lvl4pPr>
            <a:lvl5pPr marL="1828800">
              <a:defRPr>
                <a:latin typeface="+mn-lt"/>
                <a:ea typeface="+mn-ea"/>
                <a:cs typeface="+mn-cs"/>
              </a:defRPr>
            </a:lvl5pPr>
            <a:lvl6pPr marL="2286000">
              <a:defRPr>
                <a:latin typeface="+mn-lt"/>
                <a:ea typeface="+mn-ea"/>
                <a:cs typeface="+mn-cs"/>
              </a:defRPr>
            </a:lvl6pPr>
            <a:lvl7pPr marL="2743200">
              <a:defRPr>
                <a:latin typeface="+mn-lt"/>
                <a:ea typeface="+mn-ea"/>
                <a:cs typeface="+mn-cs"/>
              </a:defRPr>
            </a:lvl7pPr>
            <a:lvl8pPr marL="3200400">
              <a:defRPr>
                <a:latin typeface="+mn-lt"/>
                <a:ea typeface="+mn-ea"/>
                <a:cs typeface="+mn-cs"/>
              </a:defRPr>
            </a:lvl8pPr>
            <a:lvl9pPr marL="3657600">
              <a:defRPr>
                <a:latin typeface="+mn-lt"/>
                <a:ea typeface="+mn-ea"/>
                <a:cs typeface="+mn-cs"/>
              </a:defRPr>
            </a:lvl9pPr>
          </a:lstStyle>
          <a:p>
            <a:r>
              <a:rPr lang="en-GB" sz="2800" i="1" kern="0" dirty="0"/>
              <a:t>Toma, UKSSN COP26 &amp; London Schools Eco Network rep </a:t>
            </a:r>
          </a:p>
        </p:txBody>
      </p:sp>
      <p:pic>
        <p:nvPicPr>
          <p:cNvPr id="9" name="Picture 8" descr="A picture containing icon&#10;&#10;Description automatically generated">
            <a:extLst>
              <a:ext uri="{FF2B5EF4-FFF2-40B4-BE49-F238E27FC236}">
                <a16:creationId xmlns:a16="http://schemas.microsoft.com/office/drawing/2014/main" id="{E4B44D0C-9B44-4DE4-AC6F-31AAAA3ECD5B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17334" y="4817898"/>
            <a:ext cx="1377883" cy="1430502"/>
          </a:xfrm>
          <a:prstGeom prst="rect">
            <a:avLst/>
          </a:prstGeom>
        </p:spPr>
      </p:pic>
      <p:pic>
        <p:nvPicPr>
          <p:cNvPr id="15" name="Picture 14" descr="A picture containing text&#10;&#10;Description automatically generated">
            <a:extLst>
              <a:ext uri="{FF2B5EF4-FFF2-40B4-BE49-F238E27FC236}">
                <a16:creationId xmlns:a16="http://schemas.microsoft.com/office/drawing/2014/main" id="{873EC3D5-A68E-4A60-94FB-5158DB4C62AC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3400" y="4838857"/>
            <a:ext cx="1409543" cy="1409543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40DE635D-CE8C-4926-ACD5-32A90718AD01}"/>
              </a:ext>
            </a:extLst>
          </p:cNvPr>
          <p:cNvSpPr txBox="1"/>
          <p:nvPr/>
        </p:nvSpPr>
        <p:spPr>
          <a:xfrm>
            <a:off x="432000" y="3657600"/>
            <a:ext cx="5968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@UKSchoolsSusty</a:t>
            </a:r>
          </a:p>
          <a:p>
            <a:r>
              <a:rPr lang="en-GB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getintouch@ukssn.org.uk </a:t>
            </a:r>
          </a:p>
        </p:txBody>
      </p:sp>
    </p:spTree>
    <p:extLst>
      <p:ext uri="{BB962C8B-B14F-4D97-AF65-F5344CB8AC3E}">
        <p14:creationId xmlns:p14="http://schemas.microsoft.com/office/powerpoint/2010/main" val="2741637237"/>
      </p:ext>
    </p:extLst>
  </p:cSld>
  <p:clrMapOvr>
    <a:masterClrMapping/>
  </p:clrMapOvr>
  <p:transition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couple of boys posing for a picture in front of a wall covered in graffiti&#10;&#10;Description automatically generated with low confidence">
            <a:extLst>
              <a:ext uri="{FF2B5EF4-FFF2-40B4-BE49-F238E27FC236}">
                <a16:creationId xmlns:a16="http://schemas.microsoft.com/office/drawing/2014/main" id="{853B0411-567F-4BE1-837B-77FAADD62C54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1" b="7139"/>
          <a:stretch/>
        </p:blipFill>
        <p:spPr>
          <a:xfrm>
            <a:off x="21" y="10"/>
            <a:ext cx="6174676" cy="6019790"/>
          </a:xfrm>
          <a:custGeom>
            <a:avLst/>
            <a:gdLst>
              <a:gd name="connsiteX0" fmla="*/ 0 w 7034463"/>
              <a:gd name="connsiteY0" fmla="*/ 0 h 6858000"/>
              <a:gd name="connsiteX1" fmla="*/ 6149606 w 7034463"/>
              <a:gd name="connsiteY1" fmla="*/ 0 h 6858000"/>
              <a:gd name="connsiteX2" fmla="*/ 6188346 w 7034463"/>
              <a:gd name="connsiteY2" fmla="*/ 67573 h 6858000"/>
              <a:gd name="connsiteX3" fmla="*/ 7034463 w 7034463"/>
              <a:gd name="connsiteY3" fmla="*/ 3418945 h 6858000"/>
              <a:gd name="connsiteX4" fmla="*/ 6188346 w 7034463"/>
              <a:gd name="connsiteY4" fmla="*/ 6770318 h 6858000"/>
              <a:gd name="connsiteX5" fmla="*/ 6138077 w 7034463"/>
              <a:gd name="connsiteY5" fmla="*/ 6858000 h 6858000"/>
              <a:gd name="connsiteX6" fmla="*/ 0 w 7034463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034463" h="6858000">
                <a:moveTo>
                  <a:pt x="0" y="0"/>
                </a:moveTo>
                <a:lnTo>
                  <a:pt x="6149606" y="0"/>
                </a:lnTo>
                <a:lnTo>
                  <a:pt x="6188346" y="67573"/>
                </a:lnTo>
                <a:cubicBezTo>
                  <a:pt x="6727953" y="1063813"/>
                  <a:pt x="7034463" y="2205479"/>
                  <a:pt x="7034463" y="3418945"/>
                </a:cubicBezTo>
                <a:cubicBezTo>
                  <a:pt x="7034463" y="4632412"/>
                  <a:pt x="6727953" y="5774079"/>
                  <a:pt x="6188346" y="6770318"/>
                </a:cubicBezTo>
                <a:lnTo>
                  <a:pt x="6138077" y="6858000"/>
                </a:lnTo>
                <a:lnTo>
                  <a:pt x="0" y="6858000"/>
                </a:lnTo>
                <a:close/>
              </a:path>
            </a:pathLst>
          </a:custGeom>
          <a:noFill/>
          <a:effectLst>
            <a:innerShdw dist="508000">
              <a:srgbClr val="0063BE">
                <a:alpha val="30000"/>
              </a:srgbClr>
            </a:innerShdw>
          </a:effectLst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09BD7B78-BCB6-4536-B91D-900E4CC9A8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39000" y="1692000"/>
            <a:ext cx="4543800" cy="609398"/>
          </a:xfrm>
        </p:spPr>
        <p:txBody>
          <a:bodyPr wrap="square" anchor="b">
            <a:normAutofit/>
          </a:bodyPr>
          <a:lstStyle/>
          <a:p>
            <a:r>
              <a:rPr lang="en-GB" dirty="0"/>
              <a:t>Our aims</a:t>
            </a:r>
          </a:p>
        </p:txBody>
      </p:sp>
      <p:sp>
        <p:nvSpPr>
          <p:cNvPr id="10" name="Text Placeholder 3">
            <a:extLst>
              <a:ext uri="{FF2B5EF4-FFF2-40B4-BE49-F238E27FC236}">
                <a16:creationId xmlns:a16="http://schemas.microsoft.com/office/drawing/2014/main" id="{53DFCF1C-7F11-4739-9ABB-0B093938915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791200" y="2819400"/>
            <a:ext cx="6122400" cy="2667397"/>
          </a:xfrm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Connecting pupils of all backgrounds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Bringing teachers together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Regional, national &amp; global collaboration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Sharing ideas and resources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Influencing peers &amp; leaders together </a:t>
            </a:r>
          </a:p>
        </p:txBody>
      </p:sp>
      <p:sp>
        <p:nvSpPr>
          <p:cNvPr id="7" name="Text Placeholder 1">
            <a:extLst>
              <a:ext uri="{FF2B5EF4-FFF2-40B4-BE49-F238E27FC236}">
                <a16:creationId xmlns:a16="http://schemas.microsoft.com/office/drawing/2014/main" id="{42A1910A-4F4C-4242-B1A3-2FCA95D8E50A}"/>
              </a:ext>
            </a:extLst>
          </p:cNvPr>
          <p:cNvSpPr txBox="1">
            <a:spLocks/>
          </p:cNvSpPr>
          <p:nvPr/>
        </p:nvSpPr>
        <p:spPr>
          <a:xfrm>
            <a:off x="152400" y="6096000"/>
            <a:ext cx="6858000" cy="55399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>
              <a:defRPr b="0" i="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>
              <a:defRPr>
                <a:latin typeface="+mn-lt"/>
                <a:ea typeface="+mn-ea"/>
                <a:cs typeface="+mn-cs"/>
              </a:defRPr>
            </a:lvl2pPr>
            <a:lvl3pPr marL="914400">
              <a:defRPr>
                <a:latin typeface="+mn-lt"/>
                <a:ea typeface="+mn-ea"/>
                <a:cs typeface="+mn-cs"/>
              </a:defRPr>
            </a:lvl3pPr>
            <a:lvl4pPr marL="1371600">
              <a:defRPr>
                <a:latin typeface="+mn-lt"/>
                <a:ea typeface="+mn-ea"/>
                <a:cs typeface="+mn-cs"/>
              </a:defRPr>
            </a:lvl4pPr>
            <a:lvl5pPr marL="1828800">
              <a:defRPr>
                <a:latin typeface="+mn-lt"/>
                <a:ea typeface="+mn-ea"/>
                <a:cs typeface="+mn-cs"/>
              </a:defRPr>
            </a:lvl5pPr>
            <a:lvl6pPr marL="2286000">
              <a:defRPr>
                <a:latin typeface="+mn-lt"/>
                <a:ea typeface="+mn-ea"/>
                <a:cs typeface="+mn-cs"/>
              </a:defRPr>
            </a:lvl6pPr>
            <a:lvl7pPr marL="2743200">
              <a:defRPr>
                <a:latin typeface="+mn-lt"/>
                <a:ea typeface="+mn-ea"/>
                <a:cs typeface="+mn-cs"/>
              </a:defRPr>
            </a:lvl7pPr>
            <a:lvl8pPr marL="3200400">
              <a:defRPr>
                <a:latin typeface="+mn-lt"/>
                <a:ea typeface="+mn-ea"/>
                <a:cs typeface="+mn-cs"/>
              </a:defRPr>
            </a:lvl8pPr>
            <a:lvl9pPr marL="3657600">
              <a:defRPr>
                <a:latin typeface="+mn-lt"/>
                <a:ea typeface="+mn-ea"/>
                <a:cs typeface="+mn-cs"/>
              </a:defRPr>
            </a:lvl9pPr>
          </a:lstStyle>
          <a:p>
            <a:r>
              <a:rPr lang="en-GB" kern="0" dirty="0">
                <a:solidFill>
                  <a:schemeClr val="bg1"/>
                </a:solidFill>
              </a:rPr>
              <a:t>St Vincent’s Specialist School for Sensory Impairment, Liverpool </a:t>
            </a:r>
            <a:br>
              <a:rPr lang="en-GB" kern="0" dirty="0">
                <a:solidFill>
                  <a:schemeClr val="bg1"/>
                </a:solidFill>
              </a:rPr>
            </a:br>
            <a:r>
              <a:rPr lang="en-GB" kern="0" dirty="0">
                <a:solidFill>
                  <a:schemeClr val="bg1"/>
                </a:solidFill>
              </a:rPr>
              <a:t>Founder of Mersey Region Schools Sustainability Network</a:t>
            </a:r>
          </a:p>
        </p:txBody>
      </p:sp>
    </p:spTree>
    <p:extLst>
      <p:ext uri="{BB962C8B-B14F-4D97-AF65-F5344CB8AC3E}">
        <p14:creationId xmlns:p14="http://schemas.microsoft.com/office/powerpoint/2010/main" val="1661163971"/>
      </p:ext>
    </p:extLst>
  </p:cSld>
  <p:clrMapOvr>
    <a:masterClrMapping/>
  </p:clrMapOvr>
  <p:transition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6906B921-9C8A-4FFD-AB40-40109E1B18D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1274"/>
          <a:stretch/>
        </p:blipFill>
        <p:spPr>
          <a:xfrm>
            <a:off x="20" y="10"/>
            <a:ext cx="7034443" cy="5714990"/>
          </a:xfrm>
          <a:custGeom>
            <a:avLst/>
            <a:gdLst>
              <a:gd name="connsiteX0" fmla="*/ 0 w 7034463"/>
              <a:gd name="connsiteY0" fmla="*/ 0 h 6858000"/>
              <a:gd name="connsiteX1" fmla="*/ 6149606 w 7034463"/>
              <a:gd name="connsiteY1" fmla="*/ 0 h 6858000"/>
              <a:gd name="connsiteX2" fmla="*/ 6188346 w 7034463"/>
              <a:gd name="connsiteY2" fmla="*/ 67573 h 6858000"/>
              <a:gd name="connsiteX3" fmla="*/ 7034463 w 7034463"/>
              <a:gd name="connsiteY3" fmla="*/ 3418945 h 6858000"/>
              <a:gd name="connsiteX4" fmla="*/ 6188346 w 7034463"/>
              <a:gd name="connsiteY4" fmla="*/ 6770318 h 6858000"/>
              <a:gd name="connsiteX5" fmla="*/ 6138077 w 7034463"/>
              <a:gd name="connsiteY5" fmla="*/ 6858000 h 6858000"/>
              <a:gd name="connsiteX6" fmla="*/ 0 w 7034463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034463" h="6858000">
                <a:moveTo>
                  <a:pt x="0" y="0"/>
                </a:moveTo>
                <a:lnTo>
                  <a:pt x="6149606" y="0"/>
                </a:lnTo>
                <a:lnTo>
                  <a:pt x="6188346" y="67573"/>
                </a:lnTo>
                <a:cubicBezTo>
                  <a:pt x="6727953" y="1063813"/>
                  <a:pt x="7034463" y="2205479"/>
                  <a:pt x="7034463" y="3418945"/>
                </a:cubicBezTo>
                <a:cubicBezTo>
                  <a:pt x="7034463" y="4632412"/>
                  <a:pt x="6727953" y="5774079"/>
                  <a:pt x="6188346" y="6770318"/>
                </a:cubicBezTo>
                <a:lnTo>
                  <a:pt x="6138077" y="6858000"/>
                </a:lnTo>
                <a:lnTo>
                  <a:pt x="0" y="6858000"/>
                </a:lnTo>
                <a:close/>
              </a:path>
            </a:pathLst>
          </a:custGeom>
          <a:noFill/>
          <a:effectLst>
            <a:innerShdw dist="508000">
              <a:srgbClr val="0063BE">
                <a:alpha val="30000"/>
              </a:srgbClr>
            </a:innerShdw>
          </a:effectLst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D030206F-6B1C-4E4A-B0D6-781FFAB50B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39000" y="1692000"/>
            <a:ext cx="4543800" cy="609398"/>
          </a:xfrm>
        </p:spPr>
        <p:txBody>
          <a:bodyPr wrap="square" anchor="b">
            <a:normAutofit/>
          </a:bodyPr>
          <a:lstStyle/>
          <a:p>
            <a:r>
              <a:rPr lang="en-GB" dirty="0"/>
              <a:t>Our reach</a:t>
            </a:r>
          </a:p>
        </p:txBody>
      </p:sp>
      <p:sp>
        <p:nvSpPr>
          <p:cNvPr id="12" name="Text Placeholder 3">
            <a:extLst>
              <a:ext uri="{FF2B5EF4-FFF2-40B4-BE49-F238E27FC236}">
                <a16:creationId xmlns:a16="http://schemas.microsoft.com/office/drawing/2014/main" id="{E8461253-E0CD-4182-A936-B65E30C498F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239000" y="2880000"/>
            <a:ext cx="4522200" cy="5129609"/>
          </a:xfrm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12 regional networks across UK and Ireland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UK ‘network of networks’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UK and regional staff groups 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Partnerships with NGOs and community groups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International twinning</a:t>
            </a:r>
          </a:p>
          <a:p>
            <a:r>
              <a:rPr lang="en-US" dirty="0"/>
              <a:t>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11" name="Text Placeholder 1">
            <a:extLst>
              <a:ext uri="{FF2B5EF4-FFF2-40B4-BE49-F238E27FC236}">
                <a16:creationId xmlns:a16="http://schemas.microsoft.com/office/drawing/2014/main" id="{9B51B6F2-93C0-4A99-A5C8-C72BF230D3E4}"/>
              </a:ext>
            </a:extLst>
          </p:cNvPr>
          <p:cNvSpPr txBox="1">
            <a:spLocks/>
          </p:cNvSpPr>
          <p:nvPr/>
        </p:nvSpPr>
        <p:spPr>
          <a:xfrm>
            <a:off x="8279099" y="4632318"/>
            <a:ext cx="3607813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>
              <a:defRPr b="0" i="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>
              <a:defRPr>
                <a:latin typeface="+mn-lt"/>
                <a:ea typeface="+mn-ea"/>
                <a:cs typeface="+mn-cs"/>
              </a:defRPr>
            </a:lvl2pPr>
            <a:lvl3pPr marL="914400">
              <a:defRPr>
                <a:latin typeface="+mn-lt"/>
                <a:ea typeface="+mn-ea"/>
                <a:cs typeface="+mn-cs"/>
              </a:defRPr>
            </a:lvl3pPr>
            <a:lvl4pPr marL="1371600">
              <a:defRPr>
                <a:latin typeface="+mn-lt"/>
                <a:ea typeface="+mn-ea"/>
                <a:cs typeface="+mn-cs"/>
              </a:defRPr>
            </a:lvl4pPr>
            <a:lvl5pPr marL="1828800">
              <a:defRPr>
                <a:latin typeface="+mn-lt"/>
                <a:ea typeface="+mn-ea"/>
                <a:cs typeface="+mn-cs"/>
              </a:defRPr>
            </a:lvl5pPr>
            <a:lvl6pPr marL="2286000">
              <a:defRPr>
                <a:latin typeface="+mn-lt"/>
                <a:ea typeface="+mn-ea"/>
                <a:cs typeface="+mn-cs"/>
              </a:defRPr>
            </a:lvl6pPr>
            <a:lvl7pPr marL="2743200">
              <a:defRPr>
                <a:latin typeface="+mn-lt"/>
                <a:ea typeface="+mn-ea"/>
                <a:cs typeface="+mn-cs"/>
              </a:defRPr>
            </a:lvl7pPr>
            <a:lvl8pPr marL="3200400">
              <a:defRPr>
                <a:latin typeface="+mn-lt"/>
                <a:ea typeface="+mn-ea"/>
                <a:cs typeface="+mn-cs"/>
              </a:defRPr>
            </a:lvl8pPr>
            <a:lvl9pPr marL="3657600">
              <a:defRPr>
                <a:latin typeface="+mn-lt"/>
                <a:ea typeface="+mn-ea"/>
                <a:cs typeface="+mn-cs"/>
              </a:defRPr>
            </a:lvl9pPr>
          </a:lstStyle>
          <a:p>
            <a:r>
              <a:rPr lang="en-GB" kern="0" dirty="0"/>
              <a:t>Aylesbury High, Buckinghamshire</a:t>
            </a:r>
          </a:p>
        </p:txBody>
      </p:sp>
      <p:sp>
        <p:nvSpPr>
          <p:cNvPr id="13" name="Text Placeholder 1">
            <a:extLst>
              <a:ext uri="{FF2B5EF4-FFF2-40B4-BE49-F238E27FC236}">
                <a16:creationId xmlns:a16="http://schemas.microsoft.com/office/drawing/2014/main" id="{6AE4103D-23D1-4349-BEE5-C053D2DF8F8A}"/>
              </a:ext>
            </a:extLst>
          </p:cNvPr>
          <p:cNvSpPr txBox="1">
            <a:spLocks/>
          </p:cNvSpPr>
          <p:nvPr/>
        </p:nvSpPr>
        <p:spPr>
          <a:xfrm>
            <a:off x="228600" y="5943600"/>
            <a:ext cx="5867400" cy="61555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>
              <a:defRPr b="0" i="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>
              <a:defRPr>
                <a:latin typeface="+mn-lt"/>
                <a:ea typeface="+mn-ea"/>
                <a:cs typeface="+mn-cs"/>
              </a:defRPr>
            </a:lvl2pPr>
            <a:lvl3pPr marL="914400">
              <a:defRPr>
                <a:latin typeface="+mn-lt"/>
                <a:ea typeface="+mn-ea"/>
                <a:cs typeface="+mn-cs"/>
              </a:defRPr>
            </a:lvl3pPr>
            <a:lvl4pPr marL="1371600">
              <a:defRPr>
                <a:latin typeface="+mn-lt"/>
                <a:ea typeface="+mn-ea"/>
                <a:cs typeface="+mn-cs"/>
              </a:defRPr>
            </a:lvl4pPr>
            <a:lvl5pPr marL="1828800">
              <a:defRPr>
                <a:latin typeface="+mn-lt"/>
                <a:ea typeface="+mn-ea"/>
                <a:cs typeface="+mn-cs"/>
              </a:defRPr>
            </a:lvl5pPr>
            <a:lvl6pPr marL="2286000">
              <a:defRPr>
                <a:latin typeface="+mn-lt"/>
                <a:ea typeface="+mn-ea"/>
                <a:cs typeface="+mn-cs"/>
              </a:defRPr>
            </a:lvl6pPr>
            <a:lvl7pPr marL="2743200">
              <a:defRPr>
                <a:latin typeface="+mn-lt"/>
                <a:ea typeface="+mn-ea"/>
                <a:cs typeface="+mn-cs"/>
              </a:defRPr>
            </a:lvl7pPr>
            <a:lvl8pPr marL="3200400">
              <a:defRPr>
                <a:latin typeface="+mn-lt"/>
                <a:ea typeface="+mn-ea"/>
                <a:cs typeface="+mn-cs"/>
              </a:defRPr>
            </a:lvl8pPr>
            <a:lvl9pPr marL="3657600">
              <a:defRPr>
                <a:latin typeface="+mn-lt"/>
                <a:ea typeface="+mn-ea"/>
                <a:cs typeface="+mn-cs"/>
              </a:defRPr>
            </a:lvl9pPr>
          </a:lstStyle>
          <a:p>
            <a:r>
              <a:rPr lang="en-GB" sz="2000" kern="0" dirty="0">
                <a:solidFill>
                  <a:schemeClr val="bg1"/>
                </a:solidFill>
              </a:rPr>
              <a:t>Aylesbury High, Buckinghamshire</a:t>
            </a:r>
            <a:br>
              <a:rPr lang="en-GB" sz="2000" kern="0" dirty="0">
                <a:solidFill>
                  <a:schemeClr val="bg1"/>
                </a:solidFill>
              </a:rPr>
            </a:br>
            <a:r>
              <a:rPr lang="en-GB" sz="2000" kern="0" dirty="0">
                <a:solidFill>
                  <a:schemeClr val="bg1"/>
                </a:solidFill>
              </a:rPr>
              <a:t>Founder of Bucks Schools Sustainability Network</a:t>
            </a:r>
          </a:p>
        </p:txBody>
      </p:sp>
    </p:spTree>
    <p:extLst>
      <p:ext uri="{BB962C8B-B14F-4D97-AF65-F5344CB8AC3E}">
        <p14:creationId xmlns:p14="http://schemas.microsoft.com/office/powerpoint/2010/main" val="595778038"/>
      </p:ext>
    </p:extLst>
  </p:cSld>
  <p:clrMapOvr>
    <a:masterClrMapping/>
  </p:clrMapOvr>
  <p:transition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Placeholder 4" descr="A group of people walking through a garden&#10;&#10;Description automatically generated with medium confidence">
            <a:extLst>
              <a:ext uri="{FF2B5EF4-FFF2-40B4-BE49-F238E27FC236}">
                <a16:creationId xmlns:a16="http://schemas.microsoft.com/office/drawing/2014/main" id="{0979A729-B0D2-4654-996A-47692265DAAA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908" r="29651"/>
          <a:stretch/>
        </p:blipFill>
        <p:spPr>
          <a:xfrm>
            <a:off x="0" y="0"/>
            <a:ext cx="7034213" cy="5711544"/>
          </a:xfrm>
          <a:custGeom>
            <a:avLst/>
            <a:gdLst>
              <a:gd name="connsiteX0" fmla="*/ 0 w 7034463"/>
              <a:gd name="connsiteY0" fmla="*/ 0 h 6858000"/>
              <a:gd name="connsiteX1" fmla="*/ 6149606 w 7034463"/>
              <a:gd name="connsiteY1" fmla="*/ 0 h 6858000"/>
              <a:gd name="connsiteX2" fmla="*/ 6188346 w 7034463"/>
              <a:gd name="connsiteY2" fmla="*/ 67573 h 6858000"/>
              <a:gd name="connsiteX3" fmla="*/ 7034463 w 7034463"/>
              <a:gd name="connsiteY3" fmla="*/ 3418945 h 6858000"/>
              <a:gd name="connsiteX4" fmla="*/ 6188346 w 7034463"/>
              <a:gd name="connsiteY4" fmla="*/ 6770318 h 6858000"/>
              <a:gd name="connsiteX5" fmla="*/ 6138077 w 7034463"/>
              <a:gd name="connsiteY5" fmla="*/ 6858000 h 6858000"/>
              <a:gd name="connsiteX6" fmla="*/ 0 w 7034463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034463" h="6858000">
                <a:moveTo>
                  <a:pt x="0" y="0"/>
                </a:moveTo>
                <a:lnTo>
                  <a:pt x="6149606" y="0"/>
                </a:lnTo>
                <a:lnTo>
                  <a:pt x="6188346" y="67573"/>
                </a:lnTo>
                <a:cubicBezTo>
                  <a:pt x="6727953" y="1063813"/>
                  <a:pt x="7034463" y="2205479"/>
                  <a:pt x="7034463" y="3418945"/>
                </a:cubicBezTo>
                <a:cubicBezTo>
                  <a:pt x="7034463" y="4632412"/>
                  <a:pt x="6727953" y="5774079"/>
                  <a:pt x="6188346" y="6770318"/>
                </a:cubicBezTo>
                <a:lnTo>
                  <a:pt x="6138077" y="6858000"/>
                </a:lnTo>
                <a:lnTo>
                  <a:pt x="0" y="6858000"/>
                </a:lnTo>
                <a:close/>
              </a:path>
            </a:pathLst>
          </a:custGeom>
          <a:noFill/>
          <a:effectLst>
            <a:innerShdw dist="508000">
              <a:srgbClr val="0063BE">
                <a:alpha val="30000"/>
              </a:srgbClr>
            </a:innerShdw>
          </a:effectLst>
        </p:spPr>
      </p:pic>
      <p:sp>
        <p:nvSpPr>
          <p:cNvPr id="10" name="Title 2">
            <a:extLst>
              <a:ext uri="{FF2B5EF4-FFF2-40B4-BE49-F238E27FC236}">
                <a16:creationId xmlns:a16="http://schemas.microsoft.com/office/drawing/2014/main" id="{FFE86EDD-1A2A-4787-BCBA-AA6C963029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39000" y="1082603"/>
            <a:ext cx="4543800" cy="1218795"/>
          </a:xfrm>
        </p:spPr>
        <p:txBody>
          <a:bodyPr/>
          <a:lstStyle/>
          <a:p>
            <a:r>
              <a:rPr lang="en-US" dirty="0"/>
              <a:t>Schools and nature</a:t>
            </a:r>
          </a:p>
        </p:txBody>
      </p:sp>
      <p:sp>
        <p:nvSpPr>
          <p:cNvPr id="12" name="Text Placeholder 3">
            <a:extLst>
              <a:ext uri="{FF2B5EF4-FFF2-40B4-BE49-F238E27FC236}">
                <a16:creationId xmlns:a16="http://schemas.microsoft.com/office/drawing/2014/main" id="{33DDDEEF-2598-44F2-AF2B-DC1DD798B8E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239000" y="2880000"/>
            <a:ext cx="4522200" cy="3775393"/>
          </a:xfrm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School gardening and food growing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Rewilding, wildflower meadows, tree planting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Benefits to physical and mental health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Leadership and social skills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8" name="Text Placeholder 1">
            <a:extLst>
              <a:ext uri="{FF2B5EF4-FFF2-40B4-BE49-F238E27FC236}">
                <a16:creationId xmlns:a16="http://schemas.microsoft.com/office/drawing/2014/main" id="{8A81FFB3-3E89-4B4A-86B7-E7C23A996160}"/>
              </a:ext>
            </a:extLst>
          </p:cNvPr>
          <p:cNvSpPr txBox="1">
            <a:spLocks/>
          </p:cNvSpPr>
          <p:nvPr/>
        </p:nvSpPr>
        <p:spPr>
          <a:xfrm>
            <a:off x="304800" y="5943600"/>
            <a:ext cx="6400800" cy="61555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algn="r">
              <a:spcAft>
                <a:spcPts val="1600"/>
              </a:spcAft>
              <a:defRPr sz="2400" b="0" i="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>
              <a:defRPr>
                <a:latin typeface="+mn-lt"/>
                <a:ea typeface="+mn-ea"/>
                <a:cs typeface="+mn-cs"/>
              </a:defRPr>
            </a:lvl2pPr>
            <a:lvl3pPr marL="914400">
              <a:defRPr>
                <a:latin typeface="+mn-lt"/>
                <a:ea typeface="+mn-ea"/>
                <a:cs typeface="+mn-cs"/>
              </a:defRPr>
            </a:lvl3pPr>
            <a:lvl4pPr marL="1371600">
              <a:defRPr>
                <a:latin typeface="+mn-lt"/>
                <a:ea typeface="+mn-ea"/>
                <a:cs typeface="+mn-cs"/>
              </a:defRPr>
            </a:lvl4pPr>
            <a:lvl5pPr marL="1828800">
              <a:defRPr>
                <a:latin typeface="+mn-lt"/>
                <a:ea typeface="+mn-ea"/>
                <a:cs typeface="+mn-cs"/>
              </a:defRPr>
            </a:lvl5pPr>
            <a:lvl6pPr marL="2286000">
              <a:defRPr>
                <a:latin typeface="+mn-lt"/>
                <a:ea typeface="+mn-ea"/>
                <a:cs typeface="+mn-cs"/>
              </a:defRPr>
            </a:lvl6pPr>
            <a:lvl7pPr marL="2743200">
              <a:defRPr>
                <a:latin typeface="+mn-lt"/>
                <a:ea typeface="+mn-ea"/>
                <a:cs typeface="+mn-cs"/>
              </a:defRPr>
            </a:lvl7pPr>
            <a:lvl8pPr marL="3200400">
              <a:defRPr>
                <a:latin typeface="+mn-lt"/>
                <a:ea typeface="+mn-ea"/>
                <a:cs typeface="+mn-cs"/>
              </a:defRPr>
            </a:lvl8pPr>
            <a:lvl9pPr marL="3657600">
              <a:defRPr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GB" sz="2000" kern="0" dirty="0"/>
              <a:t>Hammersmith Academy, London</a:t>
            </a:r>
            <a:br>
              <a:rPr lang="en-GB" sz="2000" kern="0" dirty="0"/>
            </a:br>
            <a:r>
              <a:rPr lang="en-GB" sz="2000" kern="0" dirty="0"/>
              <a:t>Co-founder of London Schools Eco Network</a:t>
            </a:r>
          </a:p>
        </p:txBody>
      </p:sp>
    </p:spTree>
    <p:extLst>
      <p:ext uri="{BB962C8B-B14F-4D97-AF65-F5344CB8AC3E}">
        <p14:creationId xmlns:p14="http://schemas.microsoft.com/office/powerpoint/2010/main" val="3477114802"/>
      </p:ext>
    </p:extLst>
  </p:cSld>
  <p:clrMapOvr>
    <a:masterClrMapping/>
  </p:clrMapOvr>
  <p:transition>
    <p:fade/>
  </p:transition>
</p:sld>
</file>

<file path=ppt/theme/theme1.xml><?xml version="1.0" encoding="utf-8"?>
<a:theme xmlns:a="http://schemas.openxmlformats.org/drawingml/2006/main" name="Office Theme">
  <a:themeElements>
    <a:clrScheme name="GREAT BRAND PALETTE">
      <a:dk1>
        <a:srgbClr val="000000"/>
      </a:dk1>
      <a:lt1>
        <a:srgbClr val="FFFFFF"/>
      </a:lt1>
      <a:dk2>
        <a:srgbClr val="04043F"/>
      </a:dk2>
      <a:lt2>
        <a:srgbClr val="DDE5ED"/>
      </a:lt2>
      <a:accent1>
        <a:srgbClr val="04043F"/>
      </a:accent1>
      <a:accent2>
        <a:srgbClr val="EB0000"/>
      </a:accent2>
      <a:accent3>
        <a:srgbClr val="004F59"/>
      </a:accent3>
      <a:accent4>
        <a:srgbClr val="8CE2D0"/>
      </a:accent4>
      <a:accent5>
        <a:srgbClr val="59CBE8"/>
      </a:accent5>
      <a:accent6>
        <a:srgbClr val="FF6D69"/>
      </a:accent6>
      <a:hlink>
        <a:srgbClr val="0545D6"/>
      </a:hlink>
      <a:folHlink>
        <a:srgbClr val="B500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AE0B4F1B4450E4E8A5FE18239308EEA" ma:contentTypeVersion="22" ma:contentTypeDescription="Create a new document." ma:contentTypeScope="" ma:versionID="f6d94f2fc243c85d97626f0b74485b25">
  <xsd:schema xmlns:xsd="http://www.w3.org/2001/XMLSchema" xmlns:xs="http://www.w3.org/2001/XMLSchema" xmlns:p="http://schemas.microsoft.com/office/2006/metadata/properties" xmlns:ns2="15beabfd-36fb-41ac-afc4-02f51862359f" xmlns:ns3="b3493637-91d3-40f9-802b-f852cb2783f9" targetNamespace="http://schemas.microsoft.com/office/2006/metadata/properties" ma:root="true" ma:fieldsID="5ac4b19fe50edfd4bcf6b82760696e59" ns2:_="" ns3:_="">
    <xsd:import namespace="15beabfd-36fb-41ac-afc4-02f51862359f"/>
    <xsd:import namespace="b3493637-91d3-40f9-802b-f852cb2783f9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OCR" minOccurs="0"/>
                <xsd:element ref="ns2:MediaServiceDateTaken" minOccurs="0"/>
                <xsd:element ref="ns2:MediaServiceLocation" minOccurs="0"/>
                <xsd:element ref="ns3:TaxKeywordTaxHTField" minOccurs="0"/>
                <xsd:element ref="ns3:TaxCatchAll" minOccurs="0"/>
                <xsd:element ref="ns3:SharedWithUsers" minOccurs="0"/>
                <xsd:element ref="ns3:SharedWithDetails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  <xsd:element ref="ns2:acdv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5beabfd-36fb-41ac-afc4-02f51862359f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MediaServiceAutoTags" ma:internalName="MediaServiceAutoTags" ma:readOnly="true">
      <xsd:simpleType>
        <xsd:restriction base="dms:Text"/>
      </xsd:simpleType>
    </xsd:element>
    <xsd:element name="MediaServiceOCR" ma:index="11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3" nillable="true" ma:displayName="MediaServiceLocation" ma:internalName="MediaServiceLocation" ma:readOnly="true">
      <xsd:simpleType>
        <xsd:restriction base="dms:Text"/>
      </xsd:simpleType>
    </xsd:element>
    <xsd:element name="MediaServiceGenerationTime" ma:index="19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20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21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2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acdv" ma:index="23" nillable="true" ma:displayName="Text" ma:internalName="acdv">
      <xsd:simpleType>
        <xsd:restriction base="dms:Text"/>
      </xsd:simpleType>
    </xsd:element>
    <xsd:element name="MediaLengthInSeconds" ma:index="24" nillable="true" ma:displayName="Length (seconds)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3493637-91d3-40f9-802b-f852cb2783f9" elementFormDefault="qualified">
    <xsd:import namespace="http://schemas.microsoft.com/office/2006/documentManagement/types"/>
    <xsd:import namespace="http://schemas.microsoft.com/office/infopath/2007/PartnerControls"/>
    <xsd:element name="TaxKeywordTaxHTField" ma:index="15" nillable="true" ma:taxonomy="true" ma:internalName="TaxKeywordTaxHTField" ma:taxonomyFieldName="TaxKeyword" ma:displayName="Enterprise Keywords" ma:readOnly="false" ma:fieldId="{23f27201-bee3-471e-b2e7-b64fd8b7ca38}" ma:taxonomyMulti="true" ma:sspId="c7cf4bdf-6ea0-4761-a6db-ba0d02b66f81" ma:termSetId="00000000-0000-0000-0000-000000000000" ma:anchorId="00000000-0000-0000-0000-000000000000" ma:open="true" ma:isKeyword="true">
      <xsd:complexType>
        <xsd:sequence>
          <xsd:element ref="pc:Terms" minOccurs="0" maxOccurs="1"/>
        </xsd:sequence>
      </xsd:complexType>
    </xsd:element>
    <xsd:element name="TaxCatchAll" ma:index="16" nillable="true" ma:displayName="Taxonomy Catch All Column" ma:hidden="true" ma:list="{e67a50d2-8246-48d2-8ccf-f5a8fe27e81d}" ma:internalName="TaxCatchAll" ma:showField="CatchAllData" ma:web="b3493637-91d3-40f9-802b-f852cb2783f9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17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8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3493637-91d3-40f9-802b-f852cb2783f9" xsi:nil="true"/>
    <acdv xmlns="15beabfd-36fb-41ac-afc4-02f51862359f" xsi:nil="true"/>
    <TaxKeywordTaxHTField xmlns="b3493637-91d3-40f9-802b-f852cb2783f9">
      <Terms xmlns="http://schemas.microsoft.com/office/infopath/2007/PartnerControls"/>
    </TaxKeywordTaxHTField>
  </documentManagement>
</p:properties>
</file>

<file path=customXml/itemProps1.xml><?xml version="1.0" encoding="utf-8"?>
<ds:datastoreItem xmlns:ds="http://schemas.openxmlformats.org/officeDocument/2006/customXml" ds:itemID="{87B1E381-83A2-480E-8B46-4283D2F5B8E7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48429F37-4295-461E-9F02-2737D15ECAEA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15beabfd-36fb-41ac-afc4-02f51862359f"/>
    <ds:schemaRef ds:uri="b3493637-91d3-40f9-802b-f852cb2783f9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E994F344-ED2F-45B3-9F31-3C798F3A363A}">
  <ds:schemaRefs>
    <ds:schemaRef ds:uri="http://schemas.microsoft.com/office/2006/metadata/properties"/>
    <ds:schemaRef ds:uri="http://schemas.microsoft.com/office/infopath/2007/PartnerControls"/>
    <ds:schemaRef ds:uri="7fd9e60a-720a-478c-bf76-b460d35d354e"/>
    <ds:schemaRef ds:uri="c963a4c1-1bb4-49f2-a011-9c776a7eed2a"/>
    <ds:schemaRef ds:uri="a172083e-e40c-4314-b43a-827352a1ed2c"/>
    <ds:schemaRef ds:uri="a8f60570-4bd3-4f2b-950b-a996de8ab151"/>
    <ds:schemaRef ds:uri="b413c3fd-5a3b-4239-b985-69032e371c04"/>
    <ds:schemaRef ds:uri="b67a7830-db79-4a49-bf27-2aff92a2201a"/>
    <ds:schemaRef ds:uri="c0e5669f-1bcb-499c-94e0-3ccb733d3d13"/>
    <ds:schemaRef ds:uri="b3493637-91d3-40f9-802b-f852cb2783f9"/>
    <ds:schemaRef ds:uri="15beabfd-36fb-41ac-afc4-02f51862359f"/>
    <ds:schemaRef ds:uri="662745e8-e224-48e8-a2e3-254862b8c2f5"/>
    <ds:schemaRef ds:uri="ce19842e-cb33-48b7-9156-cae6be609397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9055</TotalTime>
  <Words>150</Words>
  <Application>Microsoft Office PowerPoint</Application>
  <PresentationFormat>Widescreen</PresentationFormat>
  <Paragraphs>27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7" baseType="lpstr">
      <vt:lpstr>Arial</vt:lpstr>
      <vt:lpstr>Calibri</vt:lpstr>
      <vt:lpstr>Office Theme</vt:lpstr>
      <vt:lpstr>UK Schools Sustainability Network</vt:lpstr>
      <vt:lpstr>Our aims</vt:lpstr>
      <vt:lpstr>Our reach</vt:lpstr>
      <vt:lpstr>Schools and nature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Lorem Ipsum  consectetur  adipiscing elit</dc:title>
  <dc:creator>tia gelsinov</dc:creator>
  <cp:lastModifiedBy>Jessica Tipton</cp:lastModifiedBy>
  <cp:revision>117</cp:revision>
  <dcterms:created xsi:type="dcterms:W3CDTF">2021-06-08T16:53:37Z</dcterms:created>
  <dcterms:modified xsi:type="dcterms:W3CDTF">2021-10-29T16:14:43Z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deb7b28b-6852-4761-8545-22cc044ea091_Enabled">
    <vt:lpwstr>true</vt:lpwstr>
  </property>
  <property fmtid="{D5CDD505-2E9C-101B-9397-08002B2CF9AE}" pid="3" name="MSIP_Label_deb7b28b-6852-4761-8545-22cc044ea091_SetDate">
    <vt:lpwstr>2021-06-08T16:54:26Z</vt:lpwstr>
  </property>
  <property fmtid="{D5CDD505-2E9C-101B-9397-08002B2CF9AE}" pid="4" name="MSIP_Label_deb7b28b-6852-4761-8545-22cc044ea091_Method">
    <vt:lpwstr>Privileged</vt:lpwstr>
  </property>
  <property fmtid="{D5CDD505-2E9C-101B-9397-08002B2CF9AE}" pid="5" name="MSIP_Label_deb7b28b-6852-4761-8545-22cc044ea091_Name">
    <vt:lpwstr>OS</vt:lpwstr>
  </property>
  <property fmtid="{D5CDD505-2E9C-101B-9397-08002B2CF9AE}" pid="6" name="MSIP_Label_deb7b28b-6852-4761-8545-22cc044ea091_SiteId">
    <vt:lpwstr>8fa217ec-33aa-46fb-ad96-dfe68006bb86</vt:lpwstr>
  </property>
  <property fmtid="{D5CDD505-2E9C-101B-9397-08002B2CF9AE}" pid="7" name="MSIP_Label_deb7b28b-6852-4761-8545-22cc044ea091_ActionId">
    <vt:lpwstr>6a295c9a-4318-4a84-b71f-cdf13adb9fc2</vt:lpwstr>
  </property>
  <property fmtid="{D5CDD505-2E9C-101B-9397-08002B2CF9AE}" pid="8" name="MSIP_Label_deb7b28b-6852-4761-8545-22cc044ea091_ContentBits">
    <vt:lpwstr>3</vt:lpwstr>
  </property>
  <property fmtid="{D5CDD505-2E9C-101B-9397-08002B2CF9AE}" pid="9" name="ClassificationContentMarkingFooterLocations">
    <vt:lpwstr>Office Theme:10</vt:lpwstr>
  </property>
  <property fmtid="{D5CDD505-2E9C-101B-9397-08002B2CF9AE}" pid="10" name="ClassificationContentMarkingFooterText">
    <vt:lpwstr>OFFICIAL-SENSITIVE</vt:lpwstr>
  </property>
  <property fmtid="{D5CDD505-2E9C-101B-9397-08002B2CF9AE}" pid="11" name="ClassificationContentMarkingHeaderLocations">
    <vt:lpwstr>Office Theme:9</vt:lpwstr>
  </property>
  <property fmtid="{D5CDD505-2E9C-101B-9397-08002B2CF9AE}" pid="12" name="ClassificationContentMarkingHeaderText">
    <vt:lpwstr>OFFICIAL-SENSITIVE</vt:lpwstr>
  </property>
  <property fmtid="{D5CDD505-2E9C-101B-9397-08002B2CF9AE}" pid="13" name="Business Unit">
    <vt:lpwstr>209;#Communication and Marketing Directorate|c9a89fb6-6333-46ed-bbb5-20104b9ca776</vt:lpwstr>
  </property>
  <property fmtid="{D5CDD505-2E9C-101B-9397-08002B2CF9AE}" pid="14" name="_dlc_DocIdItemGuid">
    <vt:lpwstr>785a87b1-3677-40a1-b8b4-3c9e1b372040</vt:lpwstr>
  </property>
  <property fmtid="{D5CDD505-2E9C-101B-9397-08002B2CF9AE}" pid="15" name="TaxKeyword">
    <vt:lpwstr/>
  </property>
  <property fmtid="{D5CDD505-2E9C-101B-9397-08002B2CF9AE}" pid="16" name="Distribution">
    <vt:lpwstr>9;#Internal Core Defra|836ac8df-3ab9-4c95-a1f0-07f825804935</vt:lpwstr>
  </property>
  <property fmtid="{D5CDD505-2E9C-101B-9397-08002B2CF9AE}" pid="17" name="HOCopyrightLevel">
    <vt:lpwstr>7;#Crown|69589897-2828-4761-976e-717fd8e631c9</vt:lpwstr>
  </property>
  <property fmtid="{D5CDD505-2E9C-101B-9397-08002B2CF9AE}" pid="18" name="HOGovernmentSecurityClassification">
    <vt:lpwstr>6;#Official|14c80daa-741b-422c-9722-f71693c9ede4</vt:lpwstr>
  </property>
  <property fmtid="{D5CDD505-2E9C-101B-9397-08002B2CF9AE}" pid="19" name="HOSiteType">
    <vt:lpwstr>10;#Team|ff0485df-0575-416f-802f-e999165821b7</vt:lpwstr>
  </property>
  <property fmtid="{D5CDD505-2E9C-101B-9397-08002B2CF9AE}" pid="20" name="OrganisationalUnit">
    <vt:lpwstr>8;#Core Defra|026223dd-2e56-4615-868d-7c5bfd566810</vt:lpwstr>
  </property>
  <property fmtid="{D5CDD505-2E9C-101B-9397-08002B2CF9AE}" pid="21" name="InformationType">
    <vt:lpwstr/>
  </property>
  <property fmtid="{D5CDD505-2E9C-101B-9397-08002B2CF9AE}" pid="22" name="Directorate">
    <vt:lpwstr/>
  </property>
  <property fmtid="{D5CDD505-2E9C-101B-9397-08002B2CF9AE}" pid="23" name="SecurityClassification">
    <vt:lpwstr/>
  </property>
  <property fmtid="{D5CDD505-2E9C-101B-9397-08002B2CF9AE}" pid="24" name="ContentTypeId">
    <vt:lpwstr>0x010100FAE0B4F1B4450E4E8A5FE18239308EEA</vt:lpwstr>
  </property>
</Properties>
</file>